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1069-E050-4281-9A73-E27879DB7FDB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8D0D-F0D4-4657-8B5C-7713324526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Monroe’s Motivated Sequence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Project for SPCH 1300 Students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Instructions…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either write a word document and put it in the forum for this assignment…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OR simply fill in the blanks on this </a:t>
            </a:r>
            <a:r>
              <a:rPr lang="en-US" dirty="0" err="1" smtClean="0"/>
              <a:t>powerpoint</a:t>
            </a:r>
            <a:r>
              <a:rPr lang="en-US" dirty="0" smtClean="0"/>
              <a:t> (adding slides as you need them) and submit this </a:t>
            </a:r>
            <a:r>
              <a:rPr lang="en-US" dirty="0" err="1" smtClean="0"/>
              <a:t>powerpoint</a:t>
            </a:r>
            <a:r>
              <a:rPr lang="en-US" dirty="0" smtClean="0"/>
              <a:t> in the forum.</a:t>
            </a:r>
          </a:p>
          <a:p>
            <a:endParaRPr lang="en-US" dirty="0"/>
          </a:p>
          <a:p>
            <a:r>
              <a:rPr lang="en-US" dirty="0" smtClean="0"/>
              <a:t>Happy Motivated Sequencing!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FIRST!!!!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have read the section in your textbook about the Motivated Sequence AND worked through the chapter 15 </a:t>
            </a:r>
            <a:r>
              <a:rPr lang="en-US" dirty="0" err="1" smtClean="0"/>
              <a:t>powerpoint</a:t>
            </a:r>
            <a:r>
              <a:rPr lang="en-US" dirty="0" smtClean="0"/>
              <a:t> before attempting this project.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Sequence…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Attention Grabber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Establish Need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Provide Satisfaction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Visualization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Call to ACTION!!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Check your Syllabus for instruction on what to do for this project. The instructions are on the weekly assignment section of the Syllabus.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Basically…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topics I give.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1 resource (web resources are fine) for each (CITE!!!).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each topic through the 5 steps of the sequence.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 sentence per step is </a:t>
            </a:r>
            <a:r>
              <a:rPr lang="en-US" i="1" u="sng" dirty="0" smtClean="0"/>
              <a:t>required. </a:t>
            </a:r>
            <a:r>
              <a:rPr lang="en-US" dirty="0" smtClean="0"/>
              <a:t>You can write more if you choose.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Topic: Need to Donate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A. G.- Imagine being able to save 18 lives simply by giving a precious fluid and half an hour of time.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E. N.- hundreds of people die each year due to the lack of available blood (I would cite this with a source).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P.S.- Blood donations are the answer!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V.- Imagine a world where blood banks were always full and providing life.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C. to A.- You can go out now to (Name a location) and donate your blood.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 to a: research and see exactly what the stem cell enhancement act is and what you can do to help.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Topic!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Stem Cell Research</a:t>
            </a:r>
          </a:p>
          <a:p>
            <a:pPr>
              <a:buNone/>
            </a:pPr>
            <a:r>
              <a:rPr lang="en-US" dirty="0" err="1" smtClean="0"/>
              <a:t>a.t</a:t>
            </a:r>
            <a:r>
              <a:rPr lang="en-US" dirty="0" smtClean="0"/>
              <a:t>: does the study of science interest you?</a:t>
            </a:r>
          </a:p>
          <a:p>
            <a:pPr>
              <a:buNone/>
            </a:pPr>
            <a:r>
              <a:rPr lang="en-US" dirty="0" err="1" smtClean="0"/>
              <a:t>e.n</a:t>
            </a:r>
            <a:r>
              <a:rPr lang="en-US" dirty="0" smtClean="0"/>
              <a:t>: the presidents bush and </a:t>
            </a:r>
            <a:r>
              <a:rPr lang="en-US" dirty="0" err="1" smtClean="0"/>
              <a:t>obama</a:t>
            </a:r>
            <a:r>
              <a:rPr lang="en-US" dirty="0" smtClean="0"/>
              <a:t> have different opinions on the stem sell research enhancement act.</a:t>
            </a:r>
          </a:p>
          <a:p>
            <a:pPr>
              <a:buNone/>
            </a:pPr>
            <a:r>
              <a:rPr lang="en-US" dirty="0" err="1" smtClean="0"/>
              <a:t>p.s</a:t>
            </a:r>
            <a:r>
              <a:rPr lang="en-US" dirty="0" smtClean="0"/>
              <a:t>: we should try to keep this act going to help keep the enhancement act alive.</a:t>
            </a:r>
          </a:p>
          <a:p>
            <a:pPr>
              <a:buNone/>
            </a:pPr>
            <a:r>
              <a:rPr lang="en-US" dirty="0" smtClean="0"/>
              <a:t>v: will it make life better if we didn’t have this. No one knows.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Legal Drinking Age</a:t>
            </a:r>
          </a:p>
          <a:p>
            <a:pPr>
              <a:buNone/>
            </a:pPr>
            <a:r>
              <a:rPr lang="en-US" dirty="0" err="1" smtClean="0"/>
              <a:t>a.g:Is</a:t>
            </a:r>
            <a:r>
              <a:rPr lang="en-US" dirty="0" smtClean="0"/>
              <a:t> it fair that you have to be a certain age to drink.</a:t>
            </a:r>
          </a:p>
          <a:p>
            <a:pPr>
              <a:buNone/>
            </a:pPr>
            <a:r>
              <a:rPr lang="en-US" dirty="0" err="1" smtClean="0"/>
              <a:t>e.n</a:t>
            </a:r>
            <a:r>
              <a:rPr lang="en-US" dirty="0" smtClean="0"/>
              <a:t>: it causes to many accidents and ends too many lives.</a:t>
            </a:r>
          </a:p>
          <a:p>
            <a:pPr>
              <a:buNone/>
            </a:pPr>
            <a:r>
              <a:rPr lang="en-US" dirty="0" err="1" smtClean="0"/>
              <a:t>p.s:I</a:t>
            </a:r>
            <a:r>
              <a:rPr lang="en-US" dirty="0" smtClean="0"/>
              <a:t> think the law should be that alcohol is illegal all the time. No one should be able to drink.</a:t>
            </a:r>
          </a:p>
          <a:p>
            <a:pPr>
              <a:buNone/>
            </a:pPr>
            <a:r>
              <a:rPr lang="en-US" dirty="0" smtClean="0"/>
              <a:t>V: imagine how it would be if everyone died because people were drinking and driving or how you would feel if your child or loved one died because of a drunk driver.</a:t>
            </a:r>
          </a:p>
          <a:p>
            <a:pPr>
              <a:buNone/>
            </a:pPr>
            <a:r>
              <a:rPr lang="en-US" dirty="0" smtClean="0"/>
              <a:t>C to a: do not drink and drive. There are consequences.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Value of Education</a:t>
            </a:r>
          </a:p>
          <a:p>
            <a:pPr>
              <a:buNone/>
            </a:pPr>
            <a:r>
              <a:rPr lang="en-US" dirty="0" err="1" smtClean="0"/>
              <a:t>a.g</a:t>
            </a:r>
            <a:r>
              <a:rPr lang="en-US" dirty="0" smtClean="0"/>
              <a:t>: do you attend school? If yes, do you like it?</a:t>
            </a:r>
          </a:p>
          <a:p>
            <a:pPr>
              <a:buNone/>
            </a:pPr>
            <a:r>
              <a:rPr lang="en-US" dirty="0" err="1" smtClean="0"/>
              <a:t>e.n</a:t>
            </a:r>
            <a:r>
              <a:rPr lang="en-US" dirty="0" smtClean="0"/>
              <a:t>: every person should attend school sometime or another.</a:t>
            </a:r>
          </a:p>
          <a:p>
            <a:pPr>
              <a:buNone/>
            </a:pPr>
            <a:r>
              <a:rPr lang="en-US" dirty="0" err="1" smtClean="0"/>
              <a:t>p.s</a:t>
            </a:r>
            <a:r>
              <a:rPr lang="en-US" dirty="0" smtClean="0"/>
              <a:t>: if you want to get a good job, sometimes school can help you get there.</a:t>
            </a:r>
          </a:p>
          <a:p>
            <a:pPr>
              <a:buNone/>
            </a:pPr>
            <a:r>
              <a:rPr lang="en-US" dirty="0" smtClean="0"/>
              <a:t>V: if you never went to school, imagine how much less you would know.</a:t>
            </a:r>
          </a:p>
          <a:p>
            <a:pPr>
              <a:buNone/>
            </a:pPr>
            <a:r>
              <a:rPr lang="en-US" dirty="0" smtClean="0"/>
              <a:t>C to a: go to school and get a higher education.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YOUR topic that you are planning on using for your Persuasive presentation. </a:t>
            </a:r>
          </a:p>
          <a:p>
            <a:pPr>
              <a:buNone/>
            </a:pPr>
            <a:r>
              <a:rPr lang="en-US" dirty="0" err="1" smtClean="0"/>
              <a:t>a.g</a:t>
            </a:r>
            <a:r>
              <a:rPr lang="en-US" dirty="0" smtClean="0"/>
              <a:t>: do you text and drive?</a:t>
            </a:r>
          </a:p>
          <a:p>
            <a:pPr>
              <a:buNone/>
            </a:pPr>
            <a:r>
              <a:rPr lang="en-US" dirty="0" err="1" smtClean="0"/>
              <a:t>e.n</a:t>
            </a:r>
            <a:r>
              <a:rPr lang="en-US" dirty="0" smtClean="0"/>
              <a:t>: it can cause wrecks because you were not paying attention to the road.</a:t>
            </a:r>
          </a:p>
          <a:p>
            <a:pPr>
              <a:buNone/>
            </a:pPr>
            <a:r>
              <a:rPr lang="en-US" dirty="0" err="1" smtClean="0"/>
              <a:t>p.s</a:t>
            </a:r>
            <a:r>
              <a:rPr lang="en-US" dirty="0" smtClean="0"/>
              <a:t>: I think that phones should not be allowed in a vehicle unless it is used through a wireless phone so you don’t have to look at it while driving.</a:t>
            </a:r>
          </a:p>
          <a:p>
            <a:pPr>
              <a:buNone/>
            </a:pPr>
            <a:r>
              <a:rPr lang="en-US" dirty="0" smtClean="0"/>
              <a:t>V:think about if you were the victim, and someone hit you head on because they were texting and not paying attention.</a:t>
            </a:r>
          </a:p>
          <a:p>
            <a:pPr>
              <a:buNone/>
            </a:pPr>
            <a:r>
              <a:rPr lang="en-US" dirty="0" smtClean="0"/>
              <a:t>C to a: do not text and drive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654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Monroe’s Motivated Sequence</vt:lpstr>
      <vt:lpstr>FIRST!!!!</vt:lpstr>
      <vt:lpstr>The Sequence…</vt:lpstr>
      <vt:lpstr>The Assignment…</vt:lpstr>
      <vt:lpstr>Example Topic: Need to Donate Blood</vt:lpstr>
      <vt:lpstr>First Topic!</vt:lpstr>
      <vt:lpstr>Second Topic</vt:lpstr>
      <vt:lpstr>Third Topic</vt:lpstr>
      <vt:lpstr>Final Topic</vt:lpstr>
      <vt:lpstr>Final Instructions…</vt:lpstr>
    </vt:vector>
  </TitlesOfParts>
  <Company>Northeast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Monroe’s Motivated Sequence</dc:title>
  <dc:creator>ceyoung</dc:creator>
  <cp:lastModifiedBy>user</cp:lastModifiedBy>
  <cp:revision>3</cp:revision>
  <dcterms:created xsi:type="dcterms:W3CDTF">2011-04-05T15:04:55Z</dcterms:created>
  <dcterms:modified xsi:type="dcterms:W3CDTF">2011-11-20T03:04:39Z</dcterms:modified>
</cp:coreProperties>
</file>