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68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849902-C2F2-4440-8EE2-6B5B8BD9037A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919B2A-1FBB-4F6F-ACC2-A22956BDF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ogchalk\Videos\Sound%20Bite_0001.wma" TargetMode="Externa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structions">
            <a:hlinkClick r:id="" action="ppaction://media"/>
          </p:cNvPr>
          <p:cNvPicPr>
            <a:picLocks noRot="1" noChangeAspect="1"/>
          </p:cNvPicPr>
          <p:nvPr>
            <a:wavAudioFile r:embed="rId1" name="Instructions"/>
          </p:nvPr>
        </p:nvPicPr>
        <p:blipFill>
          <a:blip r:embed="rId3" cstate="print"/>
          <a:stretch>
            <a:fillRect/>
          </a:stretch>
        </p:blipFill>
        <p:spPr>
          <a:xfrm>
            <a:off x="8305800" y="609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 the buttons.</a:t>
            </a:r>
          </a:p>
          <a:p>
            <a:endParaRPr lang="en-US" dirty="0" smtClean="0"/>
          </a:p>
          <a:p>
            <a:r>
              <a:rPr lang="en-US" dirty="0" smtClean="0"/>
              <a:t>If you see this: </a:t>
            </a:r>
          </a:p>
          <a:p>
            <a:endParaRPr lang="en-US" dirty="0" smtClean="0"/>
          </a:p>
          <a:p>
            <a:r>
              <a:rPr lang="en-US" dirty="0" smtClean="0"/>
              <a:t>If you see this: </a:t>
            </a:r>
          </a:p>
          <a:p>
            <a:endParaRPr lang="en-US" dirty="0" smtClean="0"/>
          </a:p>
          <a:p>
            <a:r>
              <a:rPr lang="en-US" dirty="0" smtClean="0"/>
              <a:t>You may </a:t>
            </a:r>
            <a:r>
              <a:rPr lang="en-US" b="1" i="1" u="sng" dirty="0" smtClean="0"/>
              <a:t>not </a:t>
            </a:r>
            <a:r>
              <a:rPr lang="en-US" dirty="0" smtClean="0"/>
              <a:t>progress unless you answer the questions correctly. 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noaction" highlightClick="1"/>
          </p:cNvPr>
          <p:cNvSpPr/>
          <p:nvPr/>
        </p:nvSpPr>
        <p:spPr>
          <a:xfrm>
            <a:off x="3810000" y="2514600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" action="ppaction://noaction" highlightClick="1"/>
          </p:cNvPr>
          <p:cNvSpPr/>
          <p:nvPr/>
        </p:nvSpPr>
        <p:spPr>
          <a:xfrm>
            <a:off x="3810000" y="3657600"/>
            <a:ext cx="11430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7696200" y="6096000"/>
            <a:ext cx="1066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6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got it! The lady is in the doctor’s Social space. 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7170" name="Picture 2" descr="C:\Documents and Settings\ceyoung\Local Settings\Temporary Internet Files\Content.IE5\HRT9P746\MC900438299[1].wmf">
            <a:hlinkHover r:id="" action="ppaction://noaction" highlightClick="1">
              <a:snd r:embed="rId2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9400"/>
            <a:ext cx="3711575" cy="3467100"/>
          </a:xfrm>
          <a:prstGeom prst="rect">
            <a:avLst/>
          </a:prstGeom>
          <a:noFill/>
        </p:spPr>
      </p:pic>
      <p:sp>
        <p:nvSpPr>
          <p:cNvPr id="6" name="Action Button: Return 5">
            <a:hlinkClick r:id="" action="ppaction://hlinkshowjump?jump=lastslideviewed" highlightClick="1">
              <a:snd r:embed="rId4" name="suction.wav"/>
            </a:hlinkClick>
          </p:cNvPr>
          <p:cNvSpPr/>
          <p:nvPr/>
        </p:nvSpPr>
        <p:spPr>
          <a:xfrm>
            <a:off x="457200" y="5715000"/>
            <a:ext cx="9144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7086600" y="5715000"/>
            <a:ext cx="1143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2.57169E-6 C 0.01597 -0.00416 0.01788 -0.00647 0.03698 -0.00832 C 0.06702 -0.0074 0.09722 -0.00763 0.12709 -0.00324 C 0.1724 -0.00578 0.17952 -0.00717 0.21476 -0.0148 C 0.21962 -0.01804 0.22431 -0.02197 0.22952 -0.02474 C 0.23316 -0.02659 0.24063 -0.0296 0.24063 -0.0296 C 0.25 -0.03862 0.2533 -0.04833 0.25677 -0.06244 C 0.25087 -0.08164 0.24202 -0.08372 0.2283 -0.08719 C 0.20938 -0.08672 0.19045 -0.08649 0.17153 -0.08557 C 0.16025 -0.08487 0.14913 -0.07817 0.1382 -0.07562 C 0.13125 -0.074 0.12431 -0.07192 0.11719 -0.07077 C 0.10868 -0.06915 0.09132 -0.06753 0.09132 -0.06753 C 0.06771 -0.06013 0.0441 -0.0518 0.02084 -0.04278 C 0.01007 -0.03862 0.00104 -0.03145 -0.00989 -0.02798 C -0.02344 -0.02914 -0.03316 -0.03168 -0.04583 -0.03446 C -0.05955 -0.04093 -0.07222 -0.05203 -0.08646 -0.05435 C -0.09219 -0.05666 -0.09653 -0.06105 -0.10139 -0.06568 C -0.10712 -0.07747 -0.10555 -0.07169 -0.10746 -0.08233 C -0.10659 -0.09274 -0.10642 -0.10314 -0.10503 -0.11355 C -0.1033 -0.12766 -0.09479 -0.13876 -0.08767 -0.14801 C -0.07534 -0.1642 -0.06441 -0.1864 -0.04705 -0.19403 C -0.03767 -0.19819 -0.03125 -0.2012 -0.021 -0.20236 C -0.01163 -0.20351 0.00729 -0.20559 0.00729 -0.20559 C 0.01719 -0.20398 0.02726 -0.20398 0.03698 -0.20074 C 0.03906 -0.20004 0.04948 -0.18224 0.05174 -0.17923 C 0.05504 -0.16813 0.06059 -0.16443 0.06667 -0.15633 C 0.0691 -0.1531 0.07396 -0.14639 0.07396 -0.14639 C 0.08143 -0.12581 0.07118 -0.15078 0.08021 -0.13645 C 0.08108 -0.13506 0.08073 -0.13298 0.08143 -0.13159 C 0.0875 -0.12049 0.09775 -0.10777 0.10608 -0.10037 C 0.10903 -0.09782 0.11754 -0.09621 0.12084 -0.09528 C 0.12743 -0.09597 0.1342 -0.09505 0.14063 -0.09713 C 0.14288 -0.09782 0.14393 -0.10152 0.14566 -0.10361 C 0.15886 -0.11841 0.15781 -0.11656 0.16528 -0.13645 C 0.16962 -0.16813 0.17031 -0.22363 0.13941 -0.23034 C 0.12448 -0.22872 0.08004 -0.22687 0.06788 -0.20398 C 0.05972 -0.18871 0.05313 -0.17137 0.04688 -0.15448 C 0.0441 -0.14685 0.04254 -0.13968 0.04063 -0.13159 C 0.04028 -0.12997 0.03941 -0.12673 0.03941 -0.12673 C 0.03646 -0.09898 0.03646 -0.0703 0.04063 -0.04278 C 0.04271 -0.00855 0.04306 0.01989 0.04306 0.05597 " pathEditMode="relative" ptsTypes="ffffffffffffffffffffffffffffffffffffffffA">
                                      <p:cBhvr>
                                        <p:cTn id="2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Incorrect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young lady is not close enough to be intimate with the soldier.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Documents and Settings\ceyoung\Local Settings\Temporary Internet Files\Content.IE5\6F6P8R4B\MC900437958[1].wmf">
            <a:hlinkClick r:id="" action="ppaction://hlinkshowjump?jump=lastslideviewed">
              <a:snd r:embed="rId2" name="suctio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2587625" cy="2666743"/>
          </a:xfrm>
          <a:prstGeom prst="rect">
            <a:avLst/>
          </a:prstGeom>
          <a:noFill/>
        </p:spPr>
      </p:pic>
      <p:sp>
        <p:nvSpPr>
          <p:cNvPr id="5" name="Action Button: Return 4">
            <a:hlinkClick r:id="" action="ppaction://hlinkshowjump?jump=lastslideviewed" highlightClick="1">
              <a:snd r:embed="rId2" name="suction.wav"/>
            </a:hlinkClick>
          </p:cNvPr>
          <p:cNvSpPr/>
          <p:nvPr/>
        </p:nvSpPr>
        <p:spPr>
          <a:xfrm>
            <a:off x="7620000" y="5486400"/>
            <a:ext cx="914400" cy="838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got it! The young lady is in the soldier’s Personal space.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:\Documents and Settings\ceyoung\Local Settings\Temporary Internet Files\Content.IE5\NK59LGVB\MC900437950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3040062" cy="306132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620000" y="5715000"/>
            <a:ext cx="990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have finished the </a:t>
            </a:r>
            <a:r>
              <a:rPr lang="en-US" b="1" dirty="0" err="1" smtClean="0"/>
              <a:t>Proxemics</a:t>
            </a:r>
            <a:r>
              <a:rPr lang="en-US" dirty="0" smtClean="0"/>
              <a:t> quiz!</a:t>
            </a:r>
          </a:p>
          <a:p>
            <a:pPr algn="ctr">
              <a:buNone/>
            </a:pPr>
            <a:r>
              <a:rPr lang="en-US" sz="5200" dirty="0" smtClean="0"/>
              <a:t>WELL DONE!!!!!</a:t>
            </a:r>
            <a:endParaRPr lang="en-US" sz="5200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41910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Frogchalk\AppData\Local\Microsoft\Windows\Temporary Internet Files\Content.IE5\Z3LP43PW\MP9102209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63847">
            <a:off x="676009" y="2797052"/>
            <a:ext cx="2590800" cy="388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Frogchalk\AppData\Local\Microsoft\Windows\Temporary Internet Files\Content.IE5\4QN1EXDO\MC9001052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2194">
            <a:off x="5893316" y="3583034"/>
            <a:ext cx="2650803" cy="246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45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45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45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45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48148E-6 C 0.03959 -0.00555 0.06633 0.01181 0.10001 0.03426 C 0.13039 0.0544 0.1599 0.07824 0.18976 0.09931 C 0.2224 0.12246 0.25469 0.14954 0.29237 0.15556 C 0.30521 0.15324 0.31806 0.15232 0.33074 0.14884 C 0.33924 0.1463 0.34792 0.13195 0.35261 0.12315 C 0.37067 0.08889 0.37622 0.0463 0.37952 0.00533 C 0.37587 -0.03796 0.37466 -0.05 0.36164 -0.08541 C 0.36129 -0.08842 0.36042 -0.09977 0.35765 -0.10254 C 0.35278 -0.10741 0.34393 -0.10648 0.33855 -0.10926 C 0.33646 -0.11041 0.33438 -0.1118 0.33212 -0.11273 C 0.32831 -0.11412 0.32049 -0.1162 0.32049 -0.1162 C 0.31372 -0.12153 0.30643 -0.12546 0.30001 -0.13148 C 0.29428 -0.1368 0.29081 -0.14282 0.28456 -0.14699 C 0.26789 -0.18078 0.29844 -0.23611 0.31546 -0.2581 C 0.33612 -0.28518 0.32362 -0.26991 0.35383 -0.30254 C 0.3698 -0.31967 0.39237 -0.32731 0.41164 -0.33495 C 0.42778 -0.34143 0.44358 -0.34815 0.46025 -0.35023 C 0.4698 -0.35347 0.47987 -0.35602 0.48855 -0.36227 C 0.49688 -0.36828 0.50365 -0.37754 0.51164 -0.38449 C 0.51824 -0.4118 0.49167 -0.45463 0.47952 -0.47338 C 0.46042 -0.50301 0.43039 -0.55648 0.3974 -0.56065 C 0.38108 -0.56273 0.3889 -0.56157 0.37431 -0.56389 C 0.33178 -0.56227 0.29341 -0.56018 0.26164 -0.51782 C 0.25556 -0.52986 0.24462 -0.53055 0.23456 -0.53333 C 0.2073 -0.54097 0.21962 -0.53819 0.18594 -0.54004 C 0.12136 -0.53889 0.08942 -0.53889 0.03212 -0.52639 C 0.01528 -0.52268 0.00331 -0.5169 -0.01284 -0.50764 C -0.01788 -0.50486 -0.02812 -0.49907 -0.02812 -0.49907 C -0.03073 -0.49629 -0.03367 -0.49375 -0.03593 -0.49051 C -0.03837 -0.4868 -0.04236 -0.47847 -0.04236 -0.47847 C -0.04445 -0.46435 -0.04115 -0.47338 -0.05122 -0.46666 C -0.054 -0.46481 -0.05643 -0.46203 -0.05903 -0.45972 C -0.06459 -0.45509 -0.07014 -0.45069 -0.0757 -0.44606 C -0.0816 -0.4412 -0.08525 -0.43125 -0.09098 -0.42546 C -0.09809 -0.40949 -0.10591 -0.39398 -0.11285 -0.37778 C -0.1191 -0.36319 -0.12275 -0.34815 -0.12813 -0.33333 C -0.1375 -0.27592 -0.12761 -0.21666 -0.11407 -0.16227 C -0.11129 -0.15116 -0.10886 -0.13958 -0.10382 -0.12986 C -0.10243 -0.11782 -0.10122 -0.11435 -0.0948 -0.10578 C -0.08924 -0.08287 -0.09532 -0.10486 -0.08976 -0.09051 C -0.0842 -0.07616 -0.08525 -0.06805 -0.07309 -0.05972 C -0.06893 -0.05162 -0.05851 -0.02731 -0.05261 -0.02222 C -0.04844 -0.01342 -0.0441 -0.01528 -0.03715 -0.0118 C -0.0342 -0.00787 -0.02933 -0.00532 -0.02812 -1.48148E-6 C -0.02777 0.00185 -0.0276 0.00371 -0.02691 0.00533 C -0.02534 0.00903 -0.02169 0.01528 -0.02169 0.01528 C -0.02031 0.02107 -0.02187 0.0206 -0.01926 0.0206 " pathEditMode="relative" ptsTypes="fffffffffffffffffffffffffffffffffffffffffffffffA">
                                      <p:cBhvr>
                                        <p:cTn id="2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45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Slide 1- Presentation</a:t>
            </a:r>
          </a:p>
          <a:p>
            <a:pPr>
              <a:buNone/>
            </a:pPr>
            <a:r>
              <a:rPr lang="en-US" dirty="0" smtClean="0"/>
              <a:t>Slide 2- Attention Getting</a:t>
            </a:r>
          </a:p>
          <a:p>
            <a:pPr>
              <a:buNone/>
            </a:pPr>
            <a:r>
              <a:rPr lang="en-US" dirty="0" smtClean="0"/>
              <a:t>Slide 4- Motivational</a:t>
            </a:r>
          </a:p>
          <a:p>
            <a:pPr>
              <a:buNone/>
            </a:pPr>
            <a:r>
              <a:rPr lang="en-US" dirty="0" smtClean="0"/>
              <a:t>Slides 5-6- Practice/ Assessment</a:t>
            </a:r>
          </a:p>
          <a:p>
            <a:pPr>
              <a:buNone/>
            </a:pPr>
            <a:r>
              <a:rPr lang="en-US" dirty="0" smtClean="0"/>
              <a:t>Slides 7- 13- Cosmetic/ Presentation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our lesson on Nonverbal communication?...</a:t>
            </a:r>
            <a:endParaRPr lang="en-US" dirty="0"/>
          </a:p>
        </p:txBody>
      </p:sp>
      <p:pic>
        <p:nvPicPr>
          <p:cNvPr id="4" name="Content Placeholder 3" descr="Attention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8900" y="1620044"/>
            <a:ext cx="6578600" cy="4394200"/>
          </a:xfrm>
        </p:spPr>
      </p:pic>
      <p:sp>
        <p:nvSpPr>
          <p:cNvPr id="6" name="Action Button: Forward or Next 5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772400" y="6096000"/>
            <a:ext cx="1066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It is time to test your skills…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Instructional Objective: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“Demonstrate verbal and nonverbal communication competencies in listening, message construction, and message presentation” (Dorgan, SPCH 1300 Syllabus, 2010).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72400" y="5867400"/>
            <a:ext cx="10668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eyoung\Local Settings\Temporary Internet Files\Content.IE5\NK59LGVB\MC900441149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026592" cy="694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When you think of “space”…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	</a:t>
            </a:r>
            <a:r>
              <a:rPr lang="en-US" b="1" dirty="0" smtClean="0">
                <a:solidFill>
                  <a:schemeClr val="tx1"/>
                </a:solidFill>
              </a:rPr>
              <a:t>what do you think of?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Your personal “bubble”?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Being able to stretch?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moon?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3399"/>
                </a:solidFill>
                <a:latin typeface="Bookman Old Style" pitchFamily="18" charset="0"/>
              </a:rPr>
              <a:t>Well, let your thoughts be directed towards the Earth…. </a:t>
            </a:r>
          </a:p>
          <a:p>
            <a:pPr>
              <a:buNone/>
            </a:pPr>
            <a:r>
              <a:rPr lang="en-US" sz="4800" u="sng" dirty="0" smtClean="0">
                <a:solidFill>
                  <a:srgbClr val="FFFF00"/>
                </a:solidFill>
                <a:latin typeface="Academy Engraved LET" pitchFamily="2" charset="0"/>
              </a:rPr>
              <a:t>In an assessment of </a:t>
            </a:r>
            <a:r>
              <a:rPr lang="en-US" sz="4800" i="1" u="sng" dirty="0" err="1" smtClean="0">
                <a:solidFill>
                  <a:srgbClr val="FFFF00"/>
                </a:solidFill>
                <a:latin typeface="Academy Engraved LET" pitchFamily="2" charset="0"/>
              </a:rPr>
              <a:t>Proxemics</a:t>
            </a:r>
            <a:r>
              <a:rPr lang="en-US" sz="4800" i="1" u="sng" dirty="0" smtClean="0">
                <a:solidFill>
                  <a:srgbClr val="FFFF00"/>
                </a:solidFill>
                <a:latin typeface="Academy Engraved LET" pitchFamily="2" charset="0"/>
              </a:rPr>
              <a:t> </a:t>
            </a:r>
            <a:endParaRPr lang="en-US" sz="4800" u="sng" dirty="0">
              <a:solidFill>
                <a:srgbClr val="FFFF00"/>
              </a:solidFill>
              <a:latin typeface="Academy Engraved LET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7010400" y="6019800"/>
            <a:ext cx="1371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ound Bite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79  E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79  E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79  E" pathEditMode="relative" ptsTypes="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0.0222 L 0.06371 -0.11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2868 C 0.01441 -0.02544 0.03004 -0.02567 0.04514 -0.0303 C 0.05573 -0.03353 0.05313 -0.03284 0.06233 -0.037 C 0.06476 -0.03816 0.06979 -0.04024 0.06979 -0.04001 C 0.07882 -0.04833 0.09549 -0.0673 0.10191 -0.07979 C 0.10382 -0.08349 0.10504 -0.08742 0.10677 -0.09112 C 0.10972 -0.10384 0.11302 -0.1161 0.11545 -0.12905 C 0.11493 -0.14894 0.11615 -0.17461 0.11042 -0.19473 C 0.10851 -0.20976 0.10504 -0.22757 0.09931 -0.24075 C 0.0967 -0.24676 0.09618 -0.25046 0.09445 -0.2574 C 0.09358 -0.2611 0.08958 -0.26711 0.08958 -0.26688 C 0.08629 -0.2833 0.08247 -0.29741 0.07587 -0.31152 C 0.07483 -0.3136 0.07431 -0.31614 0.07344 -0.31822 C 0.07188 -0.32146 0.07014 -0.3247 0.06858 -0.32794 C 0.06771 -0.32956 0.06597 -0.33302 0.06597 -0.33279 C 0.06302 -0.34459 0.06719 -0.33141 0.06111 -0.34112 C 0.05955 -0.34366 0.05903 -0.3469 0.05747 -0.34944 C 0.05486 -0.35338 0.05 -0.35754 0.04636 -0.35916 C 0.03629 -0.36818 0.03299 -0.37003 0.02153 -0.37396 C 0.01771 -0.37535 0.01042 -0.37905 0.01042 -0.37881 C 0.00382 -0.3772 0.00573 -0.37928 0.00313 -0.37581 " pathEditMode="relative" rAng="0" ptsTypes="ffffffffffffffffffffA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21053230">
            <a:off x="733471" y="932933"/>
            <a:ext cx="7448459" cy="6006801"/>
            <a:chOff x="4377862" y="3211175"/>
            <a:chExt cx="1063531" cy="1099530"/>
          </a:xfrm>
          <a:scene3d>
            <a:camera prst="isometricOffAxis2Top"/>
            <a:lightRig rig="threePt" dir="t"/>
          </a:scene3d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 rot="4040728">
              <a:off x="4359863" y="3229174"/>
              <a:ext cx="1099530" cy="1063531"/>
            </a:xfrm>
            <a:custGeom>
              <a:avLst/>
              <a:gdLst/>
              <a:ahLst/>
              <a:cxnLst>
                <a:cxn ang="0">
                  <a:pos x="400" y="1302"/>
                </a:cxn>
                <a:cxn ang="0">
                  <a:pos x="439" y="1290"/>
                </a:cxn>
                <a:cxn ang="0">
                  <a:pos x="477" y="1272"/>
                </a:cxn>
                <a:cxn ang="0">
                  <a:pos x="516" y="1249"/>
                </a:cxn>
                <a:cxn ang="0">
                  <a:pos x="557" y="1223"/>
                </a:cxn>
                <a:cxn ang="0">
                  <a:pos x="594" y="1193"/>
                </a:cxn>
                <a:cxn ang="0">
                  <a:pos x="631" y="1156"/>
                </a:cxn>
                <a:cxn ang="0">
                  <a:pos x="668" y="1117"/>
                </a:cxn>
                <a:cxn ang="0">
                  <a:pos x="701" y="1073"/>
                </a:cxn>
                <a:cxn ang="0">
                  <a:pos x="735" y="1027"/>
                </a:cxn>
                <a:cxn ang="0">
                  <a:pos x="766" y="978"/>
                </a:cxn>
                <a:cxn ang="0">
                  <a:pos x="823" y="870"/>
                </a:cxn>
                <a:cxn ang="0">
                  <a:pos x="865" y="754"/>
                </a:cxn>
                <a:cxn ang="0">
                  <a:pos x="897" y="634"/>
                </a:cxn>
                <a:cxn ang="0">
                  <a:pos x="912" y="516"/>
                </a:cxn>
                <a:cxn ang="0">
                  <a:pos x="914" y="402"/>
                </a:cxn>
                <a:cxn ang="0">
                  <a:pos x="900" y="294"/>
                </a:cxn>
                <a:cxn ang="0">
                  <a:pos x="874" y="204"/>
                </a:cxn>
                <a:cxn ang="0">
                  <a:pos x="835" y="130"/>
                </a:cxn>
                <a:cxn ang="0">
                  <a:pos x="814" y="100"/>
                </a:cxn>
                <a:cxn ang="0">
                  <a:pos x="791" y="74"/>
                </a:cxn>
                <a:cxn ang="0">
                  <a:pos x="765" y="51"/>
                </a:cxn>
                <a:cxn ang="0">
                  <a:pos x="738" y="33"/>
                </a:cxn>
                <a:cxn ang="0">
                  <a:pos x="710" y="21"/>
                </a:cxn>
                <a:cxn ang="0">
                  <a:pos x="680" y="10"/>
                </a:cxn>
                <a:cxn ang="0">
                  <a:pos x="652" y="3"/>
                </a:cxn>
                <a:cxn ang="0">
                  <a:pos x="622" y="0"/>
                </a:cxn>
                <a:cxn ang="0">
                  <a:pos x="590" y="0"/>
                </a:cxn>
                <a:cxn ang="0">
                  <a:pos x="560" y="2"/>
                </a:cxn>
                <a:cxn ang="0">
                  <a:pos x="528" y="7"/>
                </a:cxn>
                <a:cxn ang="0">
                  <a:pos x="499" y="16"/>
                </a:cxn>
                <a:cxn ang="0">
                  <a:pos x="467" y="28"/>
                </a:cxn>
                <a:cxn ang="0">
                  <a:pos x="435" y="42"/>
                </a:cxn>
                <a:cxn ang="0">
                  <a:pos x="405" y="60"/>
                </a:cxn>
                <a:cxn ang="0">
                  <a:pos x="373" y="81"/>
                </a:cxn>
                <a:cxn ang="0">
                  <a:pos x="315" y="127"/>
                </a:cxn>
                <a:cxn ang="0">
                  <a:pos x="261" y="181"/>
                </a:cxn>
                <a:cxn ang="0">
                  <a:pos x="211" y="239"/>
                </a:cxn>
                <a:cxn ang="0">
                  <a:pos x="167" y="305"/>
                </a:cxn>
                <a:cxn ang="0">
                  <a:pos x="129" y="373"/>
                </a:cxn>
                <a:cxn ang="0">
                  <a:pos x="93" y="444"/>
                </a:cxn>
                <a:cxn ang="0">
                  <a:pos x="65" y="518"/>
                </a:cxn>
                <a:cxn ang="0">
                  <a:pos x="41" y="594"/>
                </a:cxn>
                <a:cxn ang="0">
                  <a:pos x="7" y="751"/>
                </a:cxn>
                <a:cxn ang="0">
                  <a:pos x="0" y="860"/>
                </a:cxn>
                <a:cxn ang="0">
                  <a:pos x="4" y="937"/>
                </a:cxn>
                <a:cxn ang="0">
                  <a:pos x="14" y="1010"/>
                </a:cxn>
                <a:cxn ang="0">
                  <a:pos x="32" y="1078"/>
                </a:cxn>
                <a:cxn ang="0">
                  <a:pos x="56" y="1140"/>
                </a:cxn>
                <a:cxn ang="0">
                  <a:pos x="83" y="1188"/>
                </a:cxn>
                <a:cxn ang="0">
                  <a:pos x="102" y="1212"/>
                </a:cxn>
                <a:cxn ang="0">
                  <a:pos x="123" y="1235"/>
                </a:cxn>
                <a:cxn ang="0">
                  <a:pos x="146" y="1256"/>
                </a:cxn>
                <a:cxn ang="0">
                  <a:pos x="171" y="1274"/>
                </a:cxn>
                <a:cxn ang="0">
                  <a:pos x="197" y="1290"/>
                </a:cxn>
                <a:cxn ang="0">
                  <a:pos x="225" y="1302"/>
                </a:cxn>
                <a:cxn ang="0">
                  <a:pos x="257" y="1311"/>
                </a:cxn>
                <a:cxn ang="0">
                  <a:pos x="289" y="1316"/>
                </a:cxn>
                <a:cxn ang="0">
                  <a:pos x="324" y="1316"/>
                </a:cxn>
                <a:cxn ang="0">
                  <a:pos x="361" y="1311"/>
                </a:cxn>
              </a:cxnLst>
              <a:rect l="0" t="0" r="r" b="b"/>
              <a:pathLst>
                <a:path w="914" h="1316">
                  <a:moveTo>
                    <a:pt x="373" y="1309"/>
                  </a:moveTo>
                  <a:lnTo>
                    <a:pt x="386" y="1306"/>
                  </a:lnTo>
                  <a:lnTo>
                    <a:pt x="400" y="1302"/>
                  </a:lnTo>
                  <a:lnTo>
                    <a:pt x="412" y="1299"/>
                  </a:lnTo>
                  <a:lnTo>
                    <a:pt x="426" y="1295"/>
                  </a:lnTo>
                  <a:lnTo>
                    <a:pt x="439" y="1290"/>
                  </a:lnTo>
                  <a:lnTo>
                    <a:pt x="451" y="1285"/>
                  </a:lnTo>
                  <a:lnTo>
                    <a:pt x="465" y="1279"/>
                  </a:lnTo>
                  <a:lnTo>
                    <a:pt x="477" y="1272"/>
                  </a:lnTo>
                  <a:lnTo>
                    <a:pt x="490" y="1265"/>
                  </a:lnTo>
                  <a:lnTo>
                    <a:pt x="504" y="1258"/>
                  </a:lnTo>
                  <a:lnTo>
                    <a:pt x="516" y="1249"/>
                  </a:lnTo>
                  <a:lnTo>
                    <a:pt x="530" y="1242"/>
                  </a:lnTo>
                  <a:lnTo>
                    <a:pt x="543" y="1233"/>
                  </a:lnTo>
                  <a:lnTo>
                    <a:pt x="557" y="1223"/>
                  </a:lnTo>
                  <a:lnTo>
                    <a:pt x="569" y="1214"/>
                  </a:lnTo>
                  <a:lnTo>
                    <a:pt x="581" y="1203"/>
                  </a:lnTo>
                  <a:lnTo>
                    <a:pt x="594" y="1193"/>
                  </a:lnTo>
                  <a:lnTo>
                    <a:pt x="606" y="1181"/>
                  </a:lnTo>
                  <a:lnTo>
                    <a:pt x="618" y="1168"/>
                  </a:lnTo>
                  <a:lnTo>
                    <a:pt x="631" y="1156"/>
                  </a:lnTo>
                  <a:lnTo>
                    <a:pt x="643" y="1144"/>
                  </a:lnTo>
                  <a:lnTo>
                    <a:pt x="655" y="1129"/>
                  </a:lnTo>
                  <a:lnTo>
                    <a:pt x="668" y="1117"/>
                  </a:lnTo>
                  <a:lnTo>
                    <a:pt x="678" y="1103"/>
                  </a:lnTo>
                  <a:lnTo>
                    <a:pt x="691" y="1089"/>
                  </a:lnTo>
                  <a:lnTo>
                    <a:pt x="701" y="1073"/>
                  </a:lnTo>
                  <a:lnTo>
                    <a:pt x="713" y="1057"/>
                  </a:lnTo>
                  <a:lnTo>
                    <a:pt x="724" y="1043"/>
                  </a:lnTo>
                  <a:lnTo>
                    <a:pt x="735" y="1027"/>
                  </a:lnTo>
                  <a:lnTo>
                    <a:pt x="745" y="1011"/>
                  </a:lnTo>
                  <a:lnTo>
                    <a:pt x="756" y="994"/>
                  </a:lnTo>
                  <a:lnTo>
                    <a:pt x="766" y="978"/>
                  </a:lnTo>
                  <a:lnTo>
                    <a:pt x="786" y="943"/>
                  </a:lnTo>
                  <a:lnTo>
                    <a:pt x="805" y="907"/>
                  </a:lnTo>
                  <a:lnTo>
                    <a:pt x="823" y="870"/>
                  </a:lnTo>
                  <a:lnTo>
                    <a:pt x="838" y="832"/>
                  </a:lnTo>
                  <a:lnTo>
                    <a:pt x="853" y="795"/>
                  </a:lnTo>
                  <a:lnTo>
                    <a:pt x="865" y="754"/>
                  </a:lnTo>
                  <a:lnTo>
                    <a:pt x="877" y="715"/>
                  </a:lnTo>
                  <a:lnTo>
                    <a:pt x="888" y="675"/>
                  </a:lnTo>
                  <a:lnTo>
                    <a:pt x="897" y="634"/>
                  </a:lnTo>
                  <a:lnTo>
                    <a:pt x="904" y="595"/>
                  </a:lnTo>
                  <a:lnTo>
                    <a:pt x="909" y="555"/>
                  </a:lnTo>
                  <a:lnTo>
                    <a:pt x="912" y="516"/>
                  </a:lnTo>
                  <a:lnTo>
                    <a:pt x="914" y="477"/>
                  </a:lnTo>
                  <a:lnTo>
                    <a:pt x="914" y="440"/>
                  </a:lnTo>
                  <a:lnTo>
                    <a:pt x="914" y="402"/>
                  </a:lnTo>
                  <a:lnTo>
                    <a:pt x="911" y="365"/>
                  </a:lnTo>
                  <a:lnTo>
                    <a:pt x="905" y="329"/>
                  </a:lnTo>
                  <a:lnTo>
                    <a:pt x="900" y="294"/>
                  </a:lnTo>
                  <a:lnTo>
                    <a:pt x="893" y="262"/>
                  </a:lnTo>
                  <a:lnTo>
                    <a:pt x="884" y="232"/>
                  </a:lnTo>
                  <a:lnTo>
                    <a:pt x="874" y="204"/>
                  </a:lnTo>
                  <a:lnTo>
                    <a:pt x="861" y="178"/>
                  </a:lnTo>
                  <a:lnTo>
                    <a:pt x="849" y="153"/>
                  </a:lnTo>
                  <a:lnTo>
                    <a:pt x="835" y="130"/>
                  </a:lnTo>
                  <a:lnTo>
                    <a:pt x="828" y="120"/>
                  </a:lnTo>
                  <a:lnTo>
                    <a:pt x="821" y="109"/>
                  </a:lnTo>
                  <a:lnTo>
                    <a:pt x="814" y="100"/>
                  </a:lnTo>
                  <a:lnTo>
                    <a:pt x="807" y="91"/>
                  </a:lnTo>
                  <a:lnTo>
                    <a:pt x="798" y="83"/>
                  </a:lnTo>
                  <a:lnTo>
                    <a:pt x="791" y="74"/>
                  </a:lnTo>
                  <a:lnTo>
                    <a:pt x="782" y="65"/>
                  </a:lnTo>
                  <a:lnTo>
                    <a:pt x="773" y="58"/>
                  </a:lnTo>
                  <a:lnTo>
                    <a:pt x="765" y="51"/>
                  </a:lnTo>
                  <a:lnTo>
                    <a:pt x="756" y="46"/>
                  </a:lnTo>
                  <a:lnTo>
                    <a:pt x="747" y="39"/>
                  </a:lnTo>
                  <a:lnTo>
                    <a:pt x="738" y="33"/>
                  </a:lnTo>
                  <a:lnTo>
                    <a:pt x="728" y="28"/>
                  </a:lnTo>
                  <a:lnTo>
                    <a:pt x="719" y="24"/>
                  </a:lnTo>
                  <a:lnTo>
                    <a:pt x="710" y="21"/>
                  </a:lnTo>
                  <a:lnTo>
                    <a:pt x="699" y="17"/>
                  </a:lnTo>
                  <a:lnTo>
                    <a:pt x="691" y="14"/>
                  </a:lnTo>
                  <a:lnTo>
                    <a:pt x="680" y="10"/>
                  </a:lnTo>
                  <a:lnTo>
                    <a:pt x="671" y="7"/>
                  </a:lnTo>
                  <a:lnTo>
                    <a:pt x="661" y="5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2" y="0"/>
                  </a:lnTo>
                  <a:lnTo>
                    <a:pt x="622" y="0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590" y="0"/>
                  </a:lnTo>
                  <a:lnTo>
                    <a:pt x="581" y="0"/>
                  </a:lnTo>
                  <a:lnTo>
                    <a:pt x="571" y="0"/>
                  </a:lnTo>
                  <a:lnTo>
                    <a:pt x="560" y="2"/>
                  </a:lnTo>
                  <a:lnTo>
                    <a:pt x="550" y="3"/>
                  </a:lnTo>
                  <a:lnTo>
                    <a:pt x="539" y="5"/>
                  </a:lnTo>
                  <a:lnTo>
                    <a:pt x="528" y="7"/>
                  </a:lnTo>
                  <a:lnTo>
                    <a:pt x="518" y="10"/>
                  </a:lnTo>
                  <a:lnTo>
                    <a:pt x="507" y="12"/>
                  </a:lnTo>
                  <a:lnTo>
                    <a:pt x="499" y="16"/>
                  </a:lnTo>
                  <a:lnTo>
                    <a:pt x="488" y="19"/>
                  </a:lnTo>
                  <a:lnTo>
                    <a:pt x="477" y="24"/>
                  </a:lnTo>
                  <a:lnTo>
                    <a:pt x="467" y="28"/>
                  </a:lnTo>
                  <a:lnTo>
                    <a:pt x="456" y="31"/>
                  </a:lnTo>
                  <a:lnTo>
                    <a:pt x="446" y="37"/>
                  </a:lnTo>
                  <a:lnTo>
                    <a:pt x="435" y="42"/>
                  </a:lnTo>
                  <a:lnTo>
                    <a:pt x="425" y="47"/>
                  </a:lnTo>
                  <a:lnTo>
                    <a:pt x="416" y="53"/>
                  </a:lnTo>
                  <a:lnTo>
                    <a:pt x="405" y="60"/>
                  </a:lnTo>
                  <a:lnTo>
                    <a:pt x="395" y="67"/>
                  </a:lnTo>
                  <a:lnTo>
                    <a:pt x="384" y="74"/>
                  </a:lnTo>
                  <a:lnTo>
                    <a:pt x="373" y="81"/>
                  </a:lnTo>
                  <a:lnTo>
                    <a:pt x="354" y="95"/>
                  </a:lnTo>
                  <a:lnTo>
                    <a:pt x="335" y="111"/>
                  </a:lnTo>
                  <a:lnTo>
                    <a:pt x="315" y="127"/>
                  </a:lnTo>
                  <a:lnTo>
                    <a:pt x="298" y="144"/>
                  </a:lnTo>
                  <a:lnTo>
                    <a:pt x="278" y="162"/>
                  </a:lnTo>
                  <a:lnTo>
                    <a:pt x="261" y="181"/>
                  </a:lnTo>
                  <a:lnTo>
                    <a:pt x="245" y="201"/>
                  </a:lnTo>
                  <a:lnTo>
                    <a:pt x="227" y="220"/>
                  </a:lnTo>
                  <a:lnTo>
                    <a:pt x="211" y="239"/>
                  </a:lnTo>
                  <a:lnTo>
                    <a:pt x="197" y="261"/>
                  </a:lnTo>
                  <a:lnTo>
                    <a:pt x="181" y="282"/>
                  </a:lnTo>
                  <a:lnTo>
                    <a:pt x="167" y="305"/>
                  </a:lnTo>
                  <a:lnTo>
                    <a:pt x="155" y="326"/>
                  </a:lnTo>
                  <a:lnTo>
                    <a:pt x="141" y="349"/>
                  </a:lnTo>
                  <a:lnTo>
                    <a:pt x="129" y="373"/>
                  </a:lnTo>
                  <a:lnTo>
                    <a:pt x="116" y="396"/>
                  </a:lnTo>
                  <a:lnTo>
                    <a:pt x="104" y="419"/>
                  </a:lnTo>
                  <a:lnTo>
                    <a:pt x="93" y="444"/>
                  </a:lnTo>
                  <a:lnTo>
                    <a:pt x="83" y="469"/>
                  </a:lnTo>
                  <a:lnTo>
                    <a:pt x="74" y="491"/>
                  </a:lnTo>
                  <a:lnTo>
                    <a:pt x="65" y="518"/>
                  </a:lnTo>
                  <a:lnTo>
                    <a:pt x="56" y="543"/>
                  </a:lnTo>
                  <a:lnTo>
                    <a:pt x="48" y="567"/>
                  </a:lnTo>
                  <a:lnTo>
                    <a:pt x="41" y="594"/>
                  </a:lnTo>
                  <a:lnTo>
                    <a:pt x="26" y="645"/>
                  </a:lnTo>
                  <a:lnTo>
                    <a:pt x="16" y="698"/>
                  </a:lnTo>
                  <a:lnTo>
                    <a:pt x="7" y="751"/>
                  </a:lnTo>
                  <a:lnTo>
                    <a:pt x="2" y="805"/>
                  </a:lnTo>
                  <a:lnTo>
                    <a:pt x="0" y="833"/>
                  </a:lnTo>
                  <a:lnTo>
                    <a:pt x="0" y="860"/>
                  </a:lnTo>
                  <a:lnTo>
                    <a:pt x="0" y="886"/>
                  </a:lnTo>
                  <a:lnTo>
                    <a:pt x="2" y="913"/>
                  </a:lnTo>
                  <a:lnTo>
                    <a:pt x="4" y="937"/>
                  </a:lnTo>
                  <a:lnTo>
                    <a:pt x="5" y="962"/>
                  </a:lnTo>
                  <a:lnTo>
                    <a:pt x="9" y="987"/>
                  </a:lnTo>
                  <a:lnTo>
                    <a:pt x="14" y="1010"/>
                  </a:lnTo>
                  <a:lnTo>
                    <a:pt x="19" y="1032"/>
                  </a:lnTo>
                  <a:lnTo>
                    <a:pt x="25" y="1055"/>
                  </a:lnTo>
                  <a:lnTo>
                    <a:pt x="32" y="1078"/>
                  </a:lnTo>
                  <a:lnTo>
                    <a:pt x="39" y="1099"/>
                  </a:lnTo>
                  <a:lnTo>
                    <a:pt x="48" y="1121"/>
                  </a:lnTo>
                  <a:lnTo>
                    <a:pt x="56" y="1140"/>
                  </a:lnTo>
                  <a:lnTo>
                    <a:pt x="67" y="1159"/>
                  </a:lnTo>
                  <a:lnTo>
                    <a:pt x="78" y="1179"/>
                  </a:lnTo>
                  <a:lnTo>
                    <a:pt x="83" y="1188"/>
                  </a:lnTo>
                  <a:lnTo>
                    <a:pt x="90" y="1196"/>
                  </a:lnTo>
                  <a:lnTo>
                    <a:pt x="97" y="1205"/>
                  </a:lnTo>
                  <a:lnTo>
                    <a:pt x="102" y="1212"/>
                  </a:lnTo>
                  <a:lnTo>
                    <a:pt x="109" y="1221"/>
                  </a:lnTo>
                  <a:lnTo>
                    <a:pt x="116" y="1228"/>
                  </a:lnTo>
                  <a:lnTo>
                    <a:pt x="123" y="1235"/>
                  </a:lnTo>
                  <a:lnTo>
                    <a:pt x="130" y="1242"/>
                  </a:lnTo>
                  <a:lnTo>
                    <a:pt x="137" y="1249"/>
                  </a:lnTo>
                  <a:lnTo>
                    <a:pt x="146" y="1256"/>
                  </a:lnTo>
                  <a:lnTo>
                    <a:pt x="153" y="1263"/>
                  </a:lnTo>
                  <a:lnTo>
                    <a:pt x="162" y="1269"/>
                  </a:lnTo>
                  <a:lnTo>
                    <a:pt x="171" y="1274"/>
                  </a:lnTo>
                  <a:lnTo>
                    <a:pt x="180" y="1279"/>
                  </a:lnTo>
                  <a:lnTo>
                    <a:pt x="188" y="1285"/>
                  </a:lnTo>
                  <a:lnTo>
                    <a:pt x="197" y="1290"/>
                  </a:lnTo>
                  <a:lnTo>
                    <a:pt x="206" y="1295"/>
                  </a:lnTo>
                  <a:lnTo>
                    <a:pt x="217" y="1299"/>
                  </a:lnTo>
                  <a:lnTo>
                    <a:pt x="225" y="1302"/>
                  </a:lnTo>
                  <a:lnTo>
                    <a:pt x="236" y="1306"/>
                  </a:lnTo>
                  <a:lnTo>
                    <a:pt x="247" y="1309"/>
                  </a:lnTo>
                  <a:lnTo>
                    <a:pt x="257" y="1311"/>
                  </a:lnTo>
                  <a:lnTo>
                    <a:pt x="268" y="1313"/>
                  </a:lnTo>
                  <a:lnTo>
                    <a:pt x="278" y="1314"/>
                  </a:lnTo>
                  <a:lnTo>
                    <a:pt x="289" y="1316"/>
                  </a:lnTo>
                  <a:lnTo>
                    <a:pt x="301" y="1316"/>
                  </a:lnTo>
                  <a:lnTo>
                    <a:pt x="314" y="1316"/>
                  </a:lnTo>
                  <a:lnTo>
                    <a:pt x="324" y="1316"/>
                  </a:lnTo>
                  <a:lnTo>
                    <a:pt x="336" y="1314"/>
                  </a:lnTo>
                  <a:lnTo>
                    <a:pt x="349" y="1313"/>
                  </a:lnTo>
                  <a:lnTo>
                    <a:pt x="361" y="1311"/>
                  </a:lnTo>
                  <a:lnTo>
                    <a:pt x="373" y="1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 rot="4040728">
              <a:off x="4428543" y="3290826"/>
              <a:ext cx="988253" cy="949608"/>
            </a:xfrm>
            <a:custGeom>
              <a:avLst/>
              <a:gdLst/>
              <a:ahLst/>
              <a:cxnLst>
                <a:cxn ang="0">
                  <a:pos x="346" y="1098"/>
                </a:cxn>
                <a:cxn ang="0">
                  <a:pos x="379" y="1086"/>
                </a:cxn>
                <a:cxn ang="0">
                  <a:pos x="411" y="1070"/>
                </a:cxn>
                <a:cxn ang="0">
                  <a:pos x="442" y="1051"/>
                </a:cxn>
                <a:cxn ang="0">
                  <a:pos x="474" y="1026"/>
                </a:cxn>
                <a:cxn ang="0">
                  <a:pos x="516" y="989"/>
                </a:cxn>
                <a:cxn ang="0">
                  <a:pos x="576" y="926"/>
                </a:cxn>
                <a:cxn ang="0">
                  <a:pos x="629" y="850"/>
                </a:cxn>
                <a:cxn ang="0">
                  <a:pos x="677" y="764"/>
                </a:cxn>
                <a:cxn ang="0">
                  <a:pos x="716" y="672"/>
                </a:cxn>
                <a:cxn ang="0">
                  <a:pos x="744" y="575"/>
                </a:cxn>
                <a:cxn ang="0">
                  <a:pos x="768" y="383"/>
                </a:cxn>
                <a:cxn ang="0">
                  <a:pos x="760" y="261"/>
                </a:cxn>
                <a:cxn ang="0">
                  <a:pos x="738" y="185"/>
                </a:cxn>
                <a:cxn ang="0">
                  <a:pos x="708" y="124"/>
                </a:cxn>
                <a:cxn ang="0">
                  <a:pos x="673" y="74"/>
                </a:cxn>
                <a:cxn ang="0">
                  <a:pos x="631" y="37"/>
                </a:cxn>
                <a:cxn ang="0">
                  <a:pos x="590" y="16"/>
                </a:cxn>
                <a:cxn ang="0">
                  <a:pos x="568" y="7"/>
                </a:cxn>
                <a:cxn ang="0">
                  <a:pos x="543" y="4"/>
                </a:cxn>
                <a:cxn ang="0">
                  <a:pos x="518" y="0"/>
                </a:cxn>
                <a:cxn ang="0">
                  <a:pos x="492" y="0"/>
                </a:cxn>
                <a:cxn ang="0">
                  <a:pos x="465" y="4"/>
                </a:cxn>
                <a:cxn ang="0">
                  <a:pos x="439" y="9"/>
                </a:cxn>
                <a:cxn ang="0">
                  <a:pos x="413" y="18"/>
                </a:cxn>
                <a:cxn ang="0">
                  <a:pos x="386" y="29"/>
                </a:cxn>
                <a:cxn ang="0">
                  <a:pos x="360" y="43"/>
                </a:cxn>
                <a:cxn ang="0">
                  <a:pos x="333" y="59"/>
                </a:cxn>
                <a:cxn ang="0">
                  <a:pos x="291" y="89"/>
                </a:cxn>
                <a:cxn ang="0">
                  <a:pos x="243" y="133"/>
                </a:cxn>
                <a:cxn ang="0">
                  <a:pos x="198" y="182"/>
                </a:cxn>
                <a:cxn ang="0">
                  <a:pos x="159" y="235"/>
                </a:cxn>
                <a:cxn ang="0">
                  <a:pos x="122" y="293"/>
                </a:cxn>
                <a:cxn ang="0">
                  <a:pos x="81" y="374"/>
                </a:cxn>
                <a:cxn ang="0">
                  <a:pos x="34" y="506"/>
                </a:cxn>
                <a:cxn ang="0">
                  <a:pos x="6" y="645"/>
                </a:cxn>
                <a:cxn ang="0">
                  <a:pos x="2" y="783"/>
                </a:cxn>
                <a:cxn ang="0">
                  <a:pos x="18" y="887"/>
                </a:cxn>
                <a:cxn ang="0">
                  <a:pos x="37" y="941"/>
                </a:cxn>
                <a:cxn ang="0">
                  <a:pos x="62" y="993"/>
                </a:cxn>
                <a:cxn ang="0">
                  <a:pos x="94" y="1035"/>
                </a:cxn>
                <a:cxn ang="0">
                  <a:pos x="131" y="1070"/>
                </a:cxn>
                <a:cxn ang="0">
                  <a:pos x="175" y="1095"/>
                </a:cxn>
                <a:cxn ang="0">
                  <a:pos x="199" y="1105"/>
                </a:cxn>
                <a:cxn ang="0">
                  <a:pos x="226" y="1111"/>
                </a:cxn>
                <a:cxn ang="0">
                  <a:pos x="254" y="1112"/>
                </a:cxn>
                <a:cxn ang="0">
                  <a:pos x="284" y="1111"/>
                </a:cxn>
                <a:cxn ang="0">
                  <a:pos x="314" y="1105"/>
                </a:cxn>
              </a:cxnLst>
              <a:rect l="0" t="0" r="r" b="b"/>
              <a:pathLst>
                <a:path w="768" h="1112">
                  <a:moveTo>
                    <a:pt x="324" y="1104"/>
                  </a:moveTo>
                  <a:lnTo>
                    <a:pt x="335" y="1100"/>
                  </a:lnTo>
                  <a:lnTo>
                    <a:pt x="346" y="1098"/>
                  </a:lnTo>
                  <a:lnTo>
                    <a:pt x="356" y="1095"/>
                  </a:lnTo>
                  <a:lnTo>
                    <a:pt x="368" y="1090"/>
                  </a:lnTo>
                  <a:lnTo>
                    <a:pt x="379" y="1086"/>
                  </a:lnTo>
                  <a:lnTo>
                    <a:pt x="390" y="1081"/>
                  </a:lnTo>
                  <a:lnTo>
                    <a:pt x="400" y="1075"/>
                  </a:lnTo>
                  <a:lnTo>
                    <a:pt x="411" y="1070"/>
                  </a:lnTo>
                  <a:lnTo>
                    <a:pt x="421" y="1063"/>
                  </a:lnTo>
                  <a:lnTo>
                    <a:pt x="432" y="1058"/>
                  </a:lnTo>
                  <a:lnTo>
                    <a:pt x="442" y="1051"/>
                  </a:lnTo>
                  <a:lnTo>
                    <a:pt x="453" y="1042"/>
                  </a:lnTo>
                  <a:lnTo>
                    <a:pt x="464" y="1035"/>
                  </a:lnTo>
                  <a:lnTo>
                    <a:pt x="474" y="1026"/>
                  </a:lnTo>
                  <a:lnTo>
                    <a:pt x="485" y="1017"/>
                  </a:lnTo>
                  <a:lnTo>
                    <a:pt x="495" y="1008"/>
                  </a:lnTo>
                  <a:lnTo>
                    <a:pt x="516" y="989"/>
                  </a:lnTo>
                  <a:lnTo>
                    <a:pt x="536" y="970"/>
                  </a:lnTo>
                  <a:lnTo>
                    <a:pt x="557" y="949"/>
                  </a:lnTo>
                  <a:lnTo>
                    <a:pt x="576" y="926"/>
                  </a:lnTo>
                  <a:lnTo>
                    <a:pt x="594" y="901"/>
                  </a:lnTo>
                  <a:lnTo>
                    <a:pt x="612" y="875"/>
                  </a:lnTo>
                  <a:lnTo>
                    <a:pt x="629" y="850"/>
                  </a:lnTo>
                  <a:lnTo>
                    <a:pt x="645" y="822"/>
                  </a:lnTo>
                  <a:lnTo>
                    <a:pt x="661" y="793"/>
                  </a:lnTo>
                  <a:lnTo>
                    <a:pt x="677" y="764"/>
                  </a:lnTo>
                  <a:lnTo>
                    <a:pt x="691" y="734"/>
                  </a:lnTo>
                  <a:lnTo>
                    <a:pt x="703" y="704"/>
                  </a:lnTo>
                  <a:lnTo>
                    <a:pt x="716" y="672"/>
                  </a:lnTo>
                  <a:lnTo>
                    <a:pt x="726" y="640"/>
                  </a:lnTo>
                  <a:lnTo>
                    <a:pt x="735" y="608"/>
                  </a:lnTo>
                  <a:lnTo>
                    <a:pt x="744" y="575"/>
                  </a:lnTo>
                  <a:lnTo>
                    <a:pt x="758" y="510"/>
                  </a:lnTo>
                  <a:lnTo>
                    <a:pt x="767" y="446"/>
                  </a:lnTo>
                  <a:lnTo>
                    <a:pt x="768" y="383"/>
                  </a:lnTo>
                  <a:lnTo>
                    <a:pt x="767" y="319"/>
                  </a:lnTo>
                  <a:lnTo>
                    <a:pt x="763" y="289"/>
                  </a:lnTo>
                  <a:lnTo>
                    <a:pt x="760" y="261"/>
                  </a:lnTo>
                  <a:lnTo>
                    <a:pt x="753" y="235"/>
                  </a:lnTo>
                  <a:lnTo>
                    <a:pt x="745" y="210"/>
                  </a:lnTo>
                  <a:lnTo>
                    <a:pt x="738" y="185"/>
                  </a:lnTo>
                  <a:lnTo>
                    <a:pt x="730" y="164"/>
                  </a:lnTo>
                  <a:lnTo>
                    <a:pt x="719" y="143"/>
                  </a:lnTo>
                  <a:lnTo>
                    <a:pt x="708" y="124"/>
                  </a:lnTo>
                  <a:lnTo>
                    <a:pt x="698" y="106"/>
                  </a:lnTo>
                  <a:lnTo>
                    <a:pt x="686" y="90"/>
                  </a:lnTo>
                  <a:lnTo>
                    <a:pt x="673" y="74"/>
                  </a:lnTo>
                  <a:lnTo>
                    <a:pt x="659" y="60"/>
                  </a:lnTo>
                  <a:lnTo>
                    <a:pt x="645" y="50"/>
                  </a:lnTo>
                  <a:lnTo>
                    <a:pt x="631" y="37"/>
                  </a:lnTo>
                  <a:lnTo>
                    <a:pt x="615" y="29"/>
                  </a:lnTo>
                  <a:lnTo>
                    <a:pt x="599" y="20"/>
                  </a:lnTo>
                  <a:lnTo>
                    <a:pt x="590" y="16"/>
                  </a:lnTo>
                  <a:lnTo>
                    <a:pt x="583" y="13"/>
                  </a:lnTo>
                  <a:lnTo>
                    <a:pt x="575" y="11"/>
                  </a:lnTo>
                  <a:lnTo>
                    <a:pt x="568" y="7"/>
                  </a:lnTo>
                  <a:lnTo>
                    <a:pt x="559" y="6"/>
                  </a:lnTo>
                  <a:lnTo>
                    <a:pt x="552" y="4"/>
                  </a:lnTo>
                  <a:lnTo>
                    <a:pt x="543" y="4"/>
                  </a:lnTo>
                  <a:lnTo>
                    <a:pt x="534" y="2"/>
                  </a:lnTo>
                  <a:lnTo>
                    <a:pt x="525" y="0"/>
                  </a:lnTo>
                  <a:lnTo>
                    <a:pt x="518" y="0"/>
                  </a:lnTo>
                  <a:lnTo>
                    <a:pt x="509" y="0"/>
                  </a:lnTo>
                  <a:lnTo>
                    <a:pt x="501" y="0"/>
                  </a:lnTo>
                  <a:lnTo>
                    <a:pt x="492" y="0"/>
                  </a:lnTo>
                  <a:lnTo>
                    <a:pt x="483" y="2"/>
                  </a:lnTo>
                  <a:lnTo>
                    <a:pt x="474" y="2"/>
                  </a:lnTo>
                  <a:lnTo>
                    <a:pt x="465" y="4"/>
                  </a:lnTo>
                  <a:lnTo>
                    <a:pt x="457" y="6"/>
                  </a:lnTo>
                  <a:lnTo>
                    <a:pt x="448" y="7"/>
                  </a:lnTo>
                  <a:lnTo>
                    <a:pt x="439" y="9"/>
                  </a:lnTo>
                  <a:lnTo>
                    <a:pt x="430" y="11"/>
                  </a:lnTo>
                  <a:lnTo>
                    <a:pt x="421" y="15"/>
                  </a:lnTo>
                  <a:lnTo>
                    <a:pt x="413" y="18"/>
                  </a:lnTo>
                  <a:lnTo>
                    <a:pt x="404" y="22"/>
                  </a:lnTo>
                  <a:lnTo>
                    <a:pt x="395" y="25"/>
                  </a:lnTo>
                  <a:lnTo>
                    <a:pt x="386" y="29"/>
                  </a:lnTo>
                  <a:lnTo>
                    <a:pt x="377" y="34"/>
                  </a:lnTo>
                  <a:lnTo>
                    <a:pt x="368" y="37"/>
                  </a:lnTo>
                  <a:lnTo>
                    <a:pt x="360" y="43"/>
                  </a:lnTo>
                  <a:lnTo>
                    <a:pt x="351" y="48"/>
                  </a:lnTo>
                  <a:lnTo>
                    <a:pt x="342" y="53"/>
                  </a:lnTo>
                  <a:lnTo>
                    <a:pt x="333" y="59"/>
                  </a:lnTo>
                  <a:lnTo>
                    <a:pt x="324" y="64"/>
                  </a:lnTo>
                  <a:lnTo>
                    <a:pt x="307" y="76"/>
                  </a:lnTo>
                  <a:lnTo>
                    <a:pt x="291" y="89"/>
                  </a:lnTo>
                  <a:lnTo>
                    <a:pt x="275" y="103"/>
                  </a:lnTo>
                  <a:lnTo>
                    <a:pt x="259" y="117"/>
                  </a:lnTo>
                  <a:lnTo>
                    <a:pt x="243" y="133"/>
                  </a:lnTo>
                  <a:lnTo>
                    <a:pt x="228" y="148"/>
                  </a:lnTo>
                  <a:lnTo>
                    <a:pt x="212" y="164"/>
                  </a:lnTo>
                  <a:lnTo>
                    <a:pt x="198" y="182"/>
                  </a:lnTo>
                  <a:lnTo>
                    <a:pt x="184" y="200"/>
                  </a:lnTo>
                  <a:lnTo>
                    <a:pt x="171" y="217"/>
                  </a:lnTo>
                  <a:lnTo>
                    <a:pt x="159" y="235"/>
                  </a:lnTo>
                  <a:lnTo>
                    <a:pt x="147" y="254"/>
                  </a:lnTo>
                  <a:lnTo>
                    <a:pt x="134" y="274"/>
                  </a:lnTo>
                  <a:lnTo>
                    <a:pt x="122" y="293"/>
                  </a:lnTo>
                  <a:lnTo>
                    <a:pt x="111" y="312"/>
                  </a:lnTo>
                  <a:lnTo>
                    <a:pt x="101" y="333"/>
                  </a:lnTo>
                  <a:lnTo>
                    <a:pt x="81" y="374"/>
                  </a:lnTo>
                  <a:lnTo>
                    <a:pt x="64" y="418"/>
                  </a:lnTo>
                  <a:lnTo>
                    <a:pt x="48" y="462"/>
                  </a:lnTo>
                  <a:lnTo>
                    <a:pt x="34" y="506"/>
                  </a:lnTo>
                  <a:lnTo>
                    <a:pt x="21" y="552"/>
                  </a:lnTo>
                  <a:lnTo>
                    <a:pt x="13" y="598"/>
                  </a:lnTo>
                  <a:lnTo>
                    <a:pt x="6" y="645"/>
                  </a:lnTo>
                  <a:lnTo>
                    <a:pt x="2" y="691"/>
                  </a:lnTo>
                  <a:lnTo>
                    <a:pt x="0" y="739"/>
                  </a:lnTo>
                  <a:lnTo>
                    <a:pt x="2" y="783"/>
                  </a:lnTo>
                  <a:lnTo>
                    <a:pt x="7" y="827"/>
                  </a:lnTo>
                  <a:lnTo>
                    <a:pt x="14" y="867"/>
                  </a:lnTo>
                  <a:lnTo>
                    <a:pt x="18" y="887"/>
                  </a:lnTo>
                  <a:lnTo>
                    <a:pt x="23" y="906"/>
                  </a:lnTo>
                  <a:lnTo>
                    <a:pt x="30" y="924"/>
                  </a:lnTo>
                  <a:lnTo>
                    <a:pt x="37" y="941"/>
                  </a:lnTo>
                  <a:lnTo>
                    <a:pt x="44" y="959"/>
                  </a:lnTo>
                  <a:lnTo>
                    <a:pt x="53" y="977"/>
                  </a:lnTo>
                  <a:lnTo>
                    <a:pt x="62" y="993"/>
                  </a:lnTo>
                  <a:lnTo>
                    <a:pt x="71" y="1007"/>
                  </a:lnTo>
                  <a:lnTo>
                    <a:pt x="81" y="1021"/>
                  </a:lnTo>
                  <a:lnTo>
                    <a:pt x="94" y="1035"/>
                  </a:lnTo>
                  <a:lnTo>
                    <a:pt x="106" y="1047"/>
                  </a:lnTo>
                  <a:lnTo>
                    <a:pt x="118" y="1060"/>
                  </a:lnTo>
                  <a:lnTo>
                    <a:pt x="131" y="1070"/>
                  </a:lnTo>
                  <a:lnTo>
                    <a:pt x="145" y="1079"/>
                  </a:lnTo>
                  <a:lnTo>
                    <a:pt x="161" y="1088"/>
                  </a:lnTo>
                  <a:lnTo>
                    <a:pt x="175" y="1095"/>
                  </a:lnTo>
                  <a:lnTo>
                    <a:pt x="184" y="1098"/>
                  </a:lnTo>
                  <a:lnTo>
                    <a:pt x="191" y="1102"/>
                  </a:lnTo>
                  <a:lnTo>
                    <a:pt x="199" y="1105"/>
                  </a:lnTo>
                  <a:lnTo>
                    <a:pt x="208" y="1107"/>
                  </a:lnTo>
                  <a:lnTo>
                    <a:pt x="217" y="1109"/>
                  </a:lnTo>
                  <a:lnTo>
                    <a:pt x="226" y="1111"/>
                  </a:lnTo>
                  <a:lnTo>
                    <a:pt x="235" y="1112"/>
                  </a:lnTo>
                  <a:lnTo>
                    <a:pt x="243" y="1112"/>
                  </a:lnTo>
                  <a:lnTo>
                    <a:pt x="254" y="1112"/>
                  </a:lnTo>
                  <a:lnTo>
                    <a:pt x="263" y="1112"/>
                  </a:lnTo>
                  <a:lnTo>
                    <a:pt x="273" y="1112"/>
                  </a:lnTo>
                  <a:lnTo>
                    <a:pt x="284" y="1111"/>
                  </a:lnTo>
                  <a:lnTo>
                    <a:pt x="293" y="1111"/>
                  </a:lnTo>
                  <a:lnTo>
                    <a:pt x="303" y="1109"/>
                  </a:lnTo>
                  <a:lnTo>
                    <a:pt x="314" y="1105"/>
                  </a:lnTo>
                  <a:lnTo>
                    <a:pt x="324" y="11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 rot="4040728">
              <a:off x="4499433" y="3366682"/>
              <a:ext cx="805530" cy="776254"/>
            </a:xfrm>
            <a:custGeom>
              <a:avLst/>
              <a:gdLst/>
              <a:ahLst/>
              <a:cxnLst>
                <a:cxn ang="0">
                  <a:pos x="291" y="895"/>
                </a:cxn>
                <a:cxn ang="0">
                  <a:pos x="326" y="879"/>
                </a:cxn>
                <a:cxn ang="0">
                  <a:pos x="360" y="858"/>
                </a:cxn>
                <a:cxn ang="0">
                  <a:pos x="393" y="833"/>
                </a:cxn>
                <a:cxn ang="0">
                  <a:pos x="425" y="803"/>
                </a:cxn>
                <a:cxn ang="0">
                  <a:pos x="457" y="770"/>
                </a:cxn>
                <a:cxn ang="0">
                  <a:pos x="487" y="731"/>
                </a:cxn>
                <a:cxn ang="0">
                  <a:pos x="515" y="691"/>
                </a:cxn>
                <a:cxn ang="0">
                  <a:pos x="552" y="622"/>
                </a:cxn>
                <a:cxn ang="0">
                  <a:pos x="591" y="525"/>
                </a:cxn>
                <a:cxn ang="0">
                  <a:pos x="615" y="423"/>
                </a:cxn>
                <a:cxn ang="0">
                  <a:pos x="626" y="321"/>
                </a:cxn>
                <a:cxn ang="0">
                  <a:pos x="619" y="224"/>
                </a:cxn>
                <a:cxn ang="0">
                  <a:pos x="598" y="143"/>
                </a:cxn>
                <a:cxn ang="0">
                  <a:pos x="573" y="95"/>
                </a:cxn>
                <a:cxn ang="0">
                  <a:pos x="555" y="69"/>
                </a:cxn>
                <a:cxn ang="0">
                  <a:pos x="532" y="46"/>
                </a:cxn>
                <a:cxn ang="0">
                  <a:pos x="509" y="28"/>
                </a:cxn>
                <a:cxn ang="0">
                  <a:pos x="485" y="16"/>
                </a:cxn>
                <a:cxn ang="0">
                  <a:pos x="460" y="7"/>
                </a:cxn>
                <a:cxn ang="0">
                  <a:pos x="432" y="2"/>
                </a:cxn>
                <a:cxn ang="0">
                  <a:pos x="404" y="0"/>
                </a:cxn>
                <a:cxn ang="0">
                  <a:pos x="376" y="3"/>
                </a:cxn>
                <a:cxn ang="0">
                  <a:pos x="347" y="12"/>
                </a:cxn>
                <a:cxn ang="0">
                  <a:pos x="317" y="23"/>
                </a:cxn>
                <a:cxn ang="0">
                  <a:pos x="289" y="39"/>
                </a:cxn>
                <a:cxn ang="0">
                  <a:pos x="259" y="58"/>
                </a:cxn>
                <a:cxn ang="0">
                  <a:pos x="231" y="79"/>
                </a:cxn>
                <a:cxn ang="0">
                  <a:pos x="205" y="104"/>
                </a:cxn>
                <a:cxn ang="0">
                  <a:pos x="180" y="130"/>
                </a:cxn>
                <a:cxn ang="0">
                  <a:pos x="155" y="158"/>
                </a:cxn>
                <a:cxn ang="0">
                  <a:pos x="134" y="188"/>
                </a:cxn>
                <a:cxn ang="0">
                  <a:pos x="113" y="220"/>
                </a:cxn>
                <a:cxn ang="0">
                  <a:pos x="94" y="254"/>
                </a:cxn>
                <a:cxn ang="0">
                  <a:pos x="67" y="306"/>
                </a:cxn>
                <a:cxn ang="0">
                  <a:pos x="39" y="379"/>
                </a:cxn>
                <a:cxn ang="0">
                  <a:pos x="18" y="456"/>
                </a:cxn>
                <a:cxn ang="0">
                  <a:pos x="6" y="534"/>
                </a:cxn>
                <a:cxn ang="0">
                  <a:pos x="0" y="611"/>
                </a:cxn>
                <a:cxn ang="0">
                  <a:pos x="7" y="685"/>
                </a:cxn>
                <a:cxn ang="0">
                  <a:pos x="23" y="751"/>
                </a:cxn>
                <a:cxn ang="0">
                  <a:pos x="48" y="807"/>
                </a:cxn>
                <a:cxn ang="0">
                  <a:pos x="73" y="844"/>
                </a:cxn>
                <a:cxn ang="0">
                  <a:pos x="92" y="863"/>
                </a:cxn>
                <a:cxn ang="0">
                  <a:pos x="115" y="881"/>
                </a:cxn>
                <a:cxn ang="0">
                  <a:pos x="140" y="893"/>
                </a:cxn>
                <a:cxn ang="0">
                  <a:pos x="166" y="904"/>
                </a:cxn>
                <a:cxn ang="0">
                  <a:pos x="194" y="909"/>
                </a:cxn>
                <a:cxn ang="0">
                  <a:pos x="224" y="909"/>
                </a:cxn>
                <a:cxn ang="0">
                  <a:pos x="256" y="904"/>
                </a:cxn>
              </a:cxnLst>
              <a:rect l="0" t="0" r="r" b="b"/>
              <a:pathLst>
                <a:path w="626" h="909">
                  <a:moveTo>
                    <a:pt x="273" y="900"/>
                  </a:moveTo>
                  <a:lnTo>
                    <a:pt x="291" y="895"/>
                  </a:lnTo>
                  <a:lnTo>
                    <a:pt x="309" y="888"/>
                  </a:lnTo>
                  <a:lnTo>
                    <a:pt x="326" y="879"/>
                  </a:lnTo>
                  <a:lnTo>
                    <a:pt x="344" y="869"/>
                  </a:lnTo>
                  <a:lnTo>
                    <a:pt x="360" y="858"/>
                  </a:lnTo>
                  <a:lnTo>
                    <a:pt x="377" y="846"/>
                  </a:lnTo>
                  <a:lnTo>
                    <a:pt x="393" y="833"/>
                  </a:lnTo>
                  <a:lnTo>
                    <a:pt x="409" y="819"/>
                  </a:lnTo>
                  <a:lnTo>
                    <a:pt x="425" y="803"/>
                  </a:lnTo>
                  <a:lnTo>
                    <a:pt x="441" y="788"/>
                  </a:lnTo>
                  <a:lnTo>
                    <a:pt x="457" y="770"/>
                  </a:lnTo>
                  <a:lnTo>
                    <a:pt x="473" y="751"/>
                  </a:lnTo>
                  <a:lnTo>
                    <a:pt x="487" y="731"/>
                  </a:lnTo>
                  <a:lnTo>
                    <a:pt x="501" y="712"/>
                  </a:lnTo>
                  <a:lnTo>
                    <a:pt x="515" y="691"/>
                  </a:lnTo>
                  <a:lnTo>
                    <a:pt x="527" y="668"/>
                  </a:lnTo>
                  <a:lnTo>
                    <a:pt x="552" y="622"/>
                  </a:lnTo>
                  <a:lnTo>
                    <a:pt x="573" y="574"/>
                  </a:lnTo>
                  <a:lnTo>
                    <a:pt x="591" y="525"/>
                  </a:lnTo>
                  <a:lnTo>
                    <a:pt x="605" y="474"/>
                  </a:lnTo>
                  <a:lnTo>
                    <a:pt x="615" y="423"/>
                  </a:lnTo>
                  <a:lnTo>
                    <a:pt x="622" y="372"/>
                  </a:lnTo>
                  <a:lnTo>
                    <a:pt x="626" y="321"/>
                  </a:lnTo>
                  <a:lnTo>
                    <a:pt x="624" y="269"/>
                  </a:lnTo>
                  <a:lnTo>
                    <a:pt x="619" y="224"/>
                  </a:lnTo>
                  <a:lnTo>
                    <a:pt x="610" y="181"/>
                  </a:lnTo>
                  <a:lnTo>
                    <a:pt x="598" y="143"/>
                  </a:lnTo>
                  <a:lnTo>
                    <a:pt x="582" y="109"/>
                  </a:lnTo>
                  <a:lnTo>
                    <a:pt x="573" y="95"/>
                  </a:lnTo>
                  <a:lnTo>
                    <a:pt x="564" y="81"/>
                  </a:lnTo>
                  <a:lnTo>
                    <a:pt x="555" y="69"/>
                  </a:lnTo>
                  <a:lnTo>
                    <a:pt x="545" y="56"/>
                  </a:lnTo>
                  <a:lnTo>
                    <a:pt x="532" y="46"/>
                  </a:lnTo>
                  <a:lnTo>
                    <a:pt x="522" y="37"/>
                  </a:lnTo>
                  <a:lnTo>
                    <a:pt x="509" y="28"/>
                  </a:lnTo>
                  <a:lnTo>
                    <a:pt x="497" y="21"/>
                  </a:lnTo>
                  <a:lnTo>
                    <a:pt x="485" y="16"/>
                  </a:lnTo>
                  <a:lnTo>
                    <a:pt x="473" y="10"/>
                  </a:lnTo>
                  <a:lnTo>
                    <a:pt x="460" y="7"/>
                  </a:lnTo>
                  <a:lnTo>
                    <a:pt x="446" y="3"/>
                  </a:lnTo>
                  <a:lnTo>
                    <a:pt x="432" y="2"/>
                  </a:lnTo>
                  <a:lnTo>
                    <a:pt x="418" y="0"/>
                  </a:lnTo>
                  <a:lnTo>
                    <a:pt x="404" y="0"/>
                  </a:lnTo>
                  <a:lnTo>
                    <a:pt x="390" y="2"/>
                  </a:lnTo>
                  <a:lnTo>
                    <a:pt x="376" y="3"/>
                  </a:lnTo>
                  <a:lnTo>
                    <a:pt x="362" y="7"/>
                  </a:lnTo>
                  <a:lnTo>
                    <a:pt x="347" y="12"/>
                  </a:lnTo>
                  <a:lnTo>
                    <a:pt x="333" y="17"/>
                  </a:lnTo>
                  <a:lnTo>
                    <a:pt x="317" y="23"/>
                  </a:lnTo>
                  <a:lnTo>
                    <a:pt x="303" y="30"/>
                  </a:lnTo>
                  <a:lnTo>
                    <a:pt x="289" y="39"/>
                  </a:lnTo>
                  <a:lnTo>
                    <a:pt x="273" y="47"/>
                  </a:lnTo>
                  <a:lnTo>
                    <a:pt x="259" y="58"/>
                  </a:lnTo>
                  <a:lnTo>
                    <a:pt x="245" y="69"/>
                  </a:lnTo>
                  <a:lnTo>
                    <a:pt x="231" y="79"/>
                  </a:lnTo>
                  <a:lnTo>
                    <a:pt x="219" y="91"/>
                  </a:lnTo>
                  <a:lnTo>
                    <a:pt x="205" y="104"/>
                  </a:lnTo>
                  <a:lnTo>
                    <a:pt x="192" y="116"/>
                  </a:lnTo>
                  <a:lnTo>
                    <a:pt x="180" y="130"/>
                  </a:lnTo>
                  <a:lnTo>
                    <a:pt x="168" y="144"/>
                  </a:lnTo>
                  <a:lnTo>
                    <a:pt x="155" y="158"/>
                  </a:lnTo>
                  <a:lnTo>
                    <a:pt x="145" y="173"/>
                  </a:lnTo>
                  <a:lnTo>
                    <a:pt x="134" y="188"/>
                  </a:lnTo>
                  <a:lnTo>
                    <a:pt x="124" y="204"/>
                  </a:lnTo>
                  <a:lnTo>
                    <a:pt x="113" y="220"/>
                  </a:lnTo>
                  <a:lnTo>
                    <a:pt x="103" y="238"/>
                  </a:lnTo>
                  <a:lnTo>
                    <a:pt x="94" y="254"/>
                  </a:lnTo>
                  <a:lnTo>
                    <a:pt x="85" y="271"/>
                  </a:lnTo>
                  <a:lnTo>
                    <a:pt x="67" y="306"/>
                  </a:lnTo>
                  <a:lnTo>
                    <a:pt x="53" y="342"/>
                  </a:lnTo>
                  <a:lnTo>
                    <a:pt x="39" y="379"/>
                  </a:lnTo>
                  <a:lnTo>
                    <a:pt x="29" y="417"/>
                  </a:lnTo>
                  <a:lnTo>
                    <a:pt x="18" y="456"/>
                  </a:lnTo>
                  <a:lnTo>
                    <a:pt x="11" y="495"/>
                  </a:lnTo>
                  <a:lnTo>
                    <a:pt x="6" y="534"/>
                  </a:lnTo>
                  <a:lnTo>
                    <a:pt x="2" y="573"/>
                  </a:lnTo>
                  <a:lnTo>
                    <a:pt x="0" y="611"/>
                  </a:lnTo>
                  <a:lnTo>
                    <a:pt x="4" y="648"/>
                  </a:lnTo>
                  <a:lnTo>
                    <a:pt x="7" y="685"/>
                  </a:lnTo>
                  <a:lnTo>
                    <a:pt x="15" y="719"/>
                  </a:lnTo>
                  <a:lnTo>
                    <a:pt x="23" y="751"/>
                  </a:lnTo>
                  <a:lnTo>
                    <a:pt x="34" y="781"/>
                  </a:lnTo>
                  <a:lnTo>
                    <a:pt x="48" y="807"/>
                  </a:lnTo>
                  <a:lnTo>
                    <a:pt x="64" y="832"/>
                  </a:lnTo>
                  <a:lnTo>
                    <a:pt x="73" y="844"/>
                  </a:lnTo>
                  <a:lnTo>
                    <a:pt x="81" y="855"/>
                  </a:lnTo>
                  <a:lnTo>
                    <a:pt x="92" y="863"/>
                  </a:lnTo>
                  <a:lnTo>
                    <a:pt x="103" y="872"/>
                  </a:lnTo>
                  <a:lnTo>
                    <a:pt x="115" y="881"/>
                  </a:lnTo>
                  <a:lnTo>
                    <a:pt x="127" y="888"/>
                  </a:lnTo>
                  <a:lnTo>
                    <a:pt x="140" y="893"/>
                  </a:lnTo>
                  <a:lnTo>
                    <a:pt x="152" y="899"/>
                  </a:lnTo>
                  <a:lnTo>
                    <a:pt x="166" y="904"/>
                  </a:lnTo>
                  <a:lnTo>
                    <a:pt x="180" y="907"/>
                  </a:lnTo>
                  <a:lnTo>
                    <a:pt x="194" y="909"/>
                  </a:lnTo>
                  <a:lnTo>
                    <a:pt x="208" y="909"/>
                  </a:lnTo>
                  <a:lnTo>
                    <a:pt x="224" y="909"/>
                  </a:lnTo>
                  <a:lnTo>
                    <a:pt x="240" y="907"/>
                  </a:lnTo>
                  <a:lnTo>
                    <a:pt x="256" y="904"/>
                  </a:lnTo>
                  <a:lnTo>
                    <a:pt x="273" y="9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 rot="4040728">
              <a:off x="4576594" y="3444890"/>
              <a:ext cx="622805" cy="604606"/>
            </a:xfrm>
            <a:custGeom>
              <a:avLst/>
              <a:gdLst/>
              <a:ahLst/>
              <a:cxnLst>
                <a:cxn ang="0">
                  <a:pos x="231" y="694"/>
                </a:cxn>
                <a:cxn ang="0">
                  <a:pos x="257" y="682"/>
                </a:cxn>
                <a:cxn ang="0">
                  <a:pos x="284" y="664"/>
                </a:cxn>
                <a:cxn ang="0">
                  <a:pos x="310" y="645"/>
                </a:cxn>
                <a:cxn ang="0">
                  <a:pos x="335" y="620"/>
                </a:cxn>
                <a:cxn ang="0">
                  <a:pos x="358" y="594"/>
                </a:cxn>
                <a:cxn ang="0">
                  <a:pos x="379" y="566"/>
                </a:cxn>
                <a:cxn ang="0">
                  <a:pos x="400" y="534"/>
                </a:cxn>
                <a:cxn ang="0">
                  <a:pos x="428" y="481"/>
                </a:cxn>
                <a:cxn ang="0">
                  <a:pos x="458" y="409"/>
                </a:cxn>
                <a:cxn ang="0">
                  <a:pos x="477" y="331"/>
                </a:cxn>
                <a:cxn ang="0">
                  <a:pos x="484" y="254"/>
                </a:cxn>
                <a:cxn ang="0">
                  <a:pos x="481" y="180"/>
                </a:cxn>
                <a:cxn ang="0">
                  <a:pos x="467" y="118"/>
                </a:cxn>
                <a:cxn ang="0">
                  <a:pos x="449" y="79"/>
                </a:cxn>
                <a:cxn ang="0">
                  <a:pos x="435" y="58"/>
                </a:cxn>
                <a:cxn ang="0">
                  <a:pos x="419" y="41"/>
                </a:cxn>
                <a:cxn ang="0">
                  <a:pos x="402" y="26"/>
                </a:cxn>
                <a:cxn ang="0">
                  <a:pos x="384" y="14"/>
                </a:cxn>
                <a:cxn ang="0">
                  <a:pos x="363" y="7"/>
                </a:cxn>
                <a:cxn ang="0">
                  <a:pos x="344" y="2"/>
                </a:cxn>
                <a:cxn ang="0">
                  <a:pos x="321" y="0"/>
                </a:cxn>
                <a:cxn ang="0">
                  <a:pos x="299" y="2"/>
                </a:cxn>
                <a:cxn ang="0">
                  <a:pos x="277" y="7"/>
                </a:cxn>
                <a:cxn ang="0">
                  <a:pos x="254" y="16"/>
                </a:cxn>
                <a:cxn ang="0">
                  <a:pos x="231" y="26"/>
                </a:cxn>
                <a:cxn ang="0">
                  <a:pos x="196" y="49"/>
                </a:cxn>
                <a:cxn ang="0">
                  <a:pos x="153" y="86"/>
                </a:cxn>
                <a:cxn ang="0">
                  <a:pos x="115" y="130"/>
                </a:cxn>
                <a:cxn ang="0">
                  <a:pos x="81" y="183"/>
                </a:cxn>
                <a:cxn ang="0">
                  <a:pos x="53" y="238"/>
                </a:cxn>
                <a:cxn ang="0">
                  <a:pos x="30" y="296"/>
                </a:cxn>
                <a:cxn ang="0">
                  <a:pos x="12" y="358"/>
                </a:cxn>
                <a:cxn ang="0">
                  <a:pos x="2" y="419"/>
                </a:cxn>
                <a:cxn ang="0">
                  <a:pos x="0" y="483"/>
                </a:cxn>
                <a:cxn ang="0">
                  <a:pos x="5" y="541"/>
                </a:cxn>
                <a:cxn ang="0">
                  <a:pos x="19" y="592"/>
                </a:cxn>
                <a:cxn ang="0">
                  <a:pos x="41" y="636"/>
                </a:cxn>
                <a:cxn ang="0">
                  <a:pos x="60" y="663"/>
                </a:cxn>
                <a:cxn ang="0">
                  <a:pos x="76" y="678"/>
                </a:cxn>
                <a:cxn ang="0">
                  <a:pos x="93" y="691"/>
                </a:cxn>
                <a:cxn ang="0">
                  <a:pos x="113" y="700"/>
                </a:cxn>
                <a:cxn ang="0">
                  <a:pos x="134" y="707"/>
                </a:cxn>
                <a:cxn ang="0">
                  <a:pos x="157" y="708"/>
                </a:cxn>
                <a:cxn ang="0">
                  <a:pos x="180" y="708"/>
                </a:cxn>
                <a:cxn ang="0">
                  <a:pos x="206" y="703"/>
                </a:cxn>
              </a:cxnLst>
              <a:rect l="0" t="0" r="r" b="b"/>
              <a:pathLst>
                <a:path w="484" h="708">
                  <a:moveTo>
                    <a:pt x="218" y="700"/>
                  </a:moveTo>
                  <a:lnTo>
                    <a:pt x="231" y="694"/>
                  </a:lnTo>
                  <a:lnTo>
                    <a:pt x="245" y="689"/>
                  </a:lnTo>
                  <a:lnTo>
                    <a:pt x="257" y="682"/>
                  </a:lnTo>
                  <a:lnTo>
                    <a:pt x="271" y="673"/>
                  </a:lnTo>
                  <a:lnTo>
                    <a:pt x="284" y="664"/>
                  </a:lnTo>
                  <a:lnTo>
                    <a:pt x="298" y="656"/>
                  </a:lnTo>
                  <a:lnTo>
                    <a:pt x="310" y="645"/>
                  </a:lnTo>
                  <a:lnTo>
                    <a:pt x="322" y="633"/>
                  </a:lnTo>
                  <a:lnTo>
                    <a:pt x="335" y="620"/>
                  </a:lnTo>
                  <a:lnTo>
                    <a:pt x="345" y="608"/>
                  </a:lnTo>
                  <a:lnTo>
                    <a:pt x="358" y="594"/>
                  </a:lnTo>
                  <a:lnTo>
                    <a:pt x="368" y="580"/>
                  </a:lnTo>
                  <a:lnTo>
                    <a:pt x="379" y="566"/>
                  </a:lnTo>
                  <a:lnTo>
                    <a:pt x="389" y="550"/>
                  </a:lnTo>
                  <a:lnTo>
                    <a:pt x="400" y="534"/>
                  </a:lnTo>
                  <a:lnTo>
                    <a:pt x="410" y="516"/>
                  </a:lnTo>
                  <a:lnTo>
                    <a:pt x="428" y="481"/>
                  </a:lnTo>
                  <a:lnTo>
                    <a:pt x="444" y="446"/>
                  </a:lnTo>
                  <a:lnTo>
                    <a:pt x="458" y="409"/>
                  </a:lnTo>
                  <a:lnTo>
                    <a:pt x="469" y="370"/>
                  </a:lnTo>
                  <a:lnTo>
                    <a:pt x="477" y="331"/>
                  </a:lnTo>
                  <a:lnTo>
                    <a:pt x="483" y="293"/>
                  </a:lnTo>
                  <a:lnTo>
                    <a:pt x="484" y="254"/>
                  </a:lnTo>
                  <a:lnTo>
                    <a:pt x="484" y="215"/>
                  </a:lnTo>
                  <a:lnTo>
                    <a:pt x="481" y="180"/>
                  </a:lnTo>
                  <a:lnTo>
                    <a:pt x="476" y="148"/>
                  </a:lnTo>
                  <a:lnTo>
                    <a:pt x="467" y="118"/>
                  </a:lnTo>
                  <a:lnTo>
                    <a:pt x="456" y="92"/>
                  </a:lnTo>
                  <a:lnTo>
                    <a:pt x="449" y="79"/>
                  </a:lnTo>
                  <a:lnTo>
                    <a:pt x="444" y="69"/>
                  </a:lnTo>
                  <a:lnTo>
                    <a:pt x="435" y="58"/>
                  </a:lnTo>
                  <a:lnTo>
                    <a:pt x="428" y="49"/>
                  </a:lnTo>
                  <a:lnTo>
                    <a:pt x="419" y="41"/>
                  </a:lnTo>
                  <a:lnTo>
                    <a:pt x="410" y="33"/>
                  </a:lnTo>
                  <a:lnTo>
                    <a:pt x="402" y="26"/>
                  </a:lnTo>
                  <a:lnTo>
                    <a:pt x="393" y="19"/>
                  </a:lnTo>
                  <a:lnTo>
                    <a:pt x="384" y="14"/>
                  </a:lnTo>
                  <a:lnTo>
                    <a:pt x="373" y="11"/>
                  </a:lnTo>
                  <a:lnTo>
                    <a:pt x="363" y="7"/>
                  </a:lnTo>
                  <a:lnTo>
                    <a:pt x="354" y="4"/>
                  </a:lnTo>
                  <a:lnTo>
                    <a:pt x="344" y="2"/>
                  </a:lnTo>
                  <a:lnTo>
                    <a:pt x="333" y="0"/>
                  </a:lnTo>
                  <a:lnTo>
                    <a:pt x="321" y="0"/>
                  </a:lnTo>
                  <a:lnTo>
                    <a:pt x="310" y="0"/>
                  </a:lnTo>
                  <a:lnTo>
                    <a:pt x="299" y="2"/>
                  </a:lnTo>
                  <a:lnTo>
                    <a:pt x="287" y="4"/>
                  </a:lnTo>
                  <a:lnTo>
                    <a:pt x="277" y="7"/>
                  </a:lnTo>
                  <a:lnTo>
                    <a:pt x="264" y="11"/>
                  </a:lnTo>
                  <a:lnTo>
                    <a:pt x="254" y="16"/>
                  </a:lnTo>
                  <a:lnTo>
                    <a:pt x="241" y="21"/>
                  </a:lnTo>
                  <a:lnTo>
                    <a:pt x="231" y="26"/>
                  </a:lnTo>
                  <a:lnTo>
                    <a:pt x="218" y="33"/>
                  </a:lnTo>
                  <a:lnTo>
                    <a:pt x="196" y="49"/>
                  </a:lnTo>
                  <a:lnTo>
                    <a:pt x="174" y="67"/>
                  </a:lnTo>
                  <a:lnTo>
                    <a:pt x="153" y="86"/>
                  </a:lnTo>
                  <a:lnTo>
                    <a:pt x="134" y="107"/>
                  </a:lnTo>
                  <a:lnTo>
                    <a:pt x="115" y="130"/>
                  </a:lnTo>
                  <a:lnTo>
                    <a:pt x="97" y="157"/>
                  </a:lnTo>
                  <a:lnTo>
                    <a:pt x="81" y="183"/>
                  </a:lnTo>
                  <a:lnTo>
                    <a:pt x="67" y="210"/>
                  </a:lnTo>
                  <a:lnTo>
                    <a:pt x="53" y="238"/>
                  </a:lnTo>
                  <a:lnTo>
                    <a:pt x="41" y="266"/>
                  </a:lnTo>
                  <a:lnTo>
                    <a:pt x="30" y="296"/>
                  </a:lnTo>
                  <a:lnTo>
                    <a:pt x="21" y="326"/>
                  </a:lnTo>
                  <a:lnTo>
                    <a:pt x="12" y="358"/>
                  </a:lnTo>
                  <a:lnTo>
                    <a:pt x="7" y="389"/>
                  </a:lnTo>
                  <a:lnTo>
                    <a:pt x="2" y="41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2" y="513"/>
                  </a:lnTo>
                  <a:lnTo>
                    <a:pt x="5" y="541"/>
                  </a:lnTo>
                  <a:lnTo>
                    <a:pt x="11" y="567"/>
                  </a:lnTo>
                  <a:lnTo>
                    <a:pt x="19" y="592"/>
                  </a:lnTo>
                  <a:lnTo>
                    <a:pt x="30" y="615"/>
                  </a:lnTo>
                  <a:lnTo>
                    <a:pt x="41" y="636"/>
                  </a:lnTo>
                  <a:lnTo>
                    <a:pt x="53" y="654"/>
                  </a:lnTo>
                  <a:lnTo>
                    <a:pt x="60" y="663"/>
                  </a:lnTo>
                  <a:lnTo>
                    <a:pt x="69" y="671"/>
                  </a:lnTo>
                  <a:lnTo>
                    <a:pt x="76" y="678"/>
                  </a:lnTo>
                  <a:lnTo>
                    <a:pt x="85" y="684"/>
                  </a:lnTo>
                  <a:lnTo>
                    <a:pt x="93" y="691"/>
                  </a:lnTo>
                  <a:lnTo>
                    <a:pt x="104" y="694"/>
                  </a:lnTo>
                  <a:lnTo>
                    <a:pt x="113" y="700"/>
                  </a:lnTo>
                  <a:lnTo>
                    <a:pt x="123" y="703"/>
                  </a:lnTo>
                  <a:lnTo>
                    <a:pt x="134" y="707"/>
                  </a:lnTo>
                  <a:lnTo>
                    <a:pt x="144" y="708"/>
                  </a:lnTo>
                  <a:lnTo>
                    <a:pt x="157" y="708"/>
                  </a:lnTo>
                  <a:lnTo>
                    <a:pt x="169" y="708"/>
                  </a:lnTo>
                  <a:lnTo>
                    <a:pt x="180" y="708"/>
                  </a:lnTo>
                  <a:lnTo>
                    <a:pt x="192" y="707"/>
                  </a:lnTo>
                  <a:lnTo>
                    <a:pt x="206" y="703"/>
                  </a:lnTo>
                  <a:lnTo>
                    <a:pt x="218" y="7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rot="4040728">
              <a:off x="4656150" y="3523648"/>
              <a:ext cx="449088" cy="434667"/>
            </a:xfrm>
            <a:custGeom>
              <a:avLst/>
              <a:gdLst/>
              <a:ahLst/>
              <a:cxnLst>
                <a:cxn ang="0">
                  <a:pos x="162" y="502"/>
                </a:cxn>
                <a:cxn ang="0">
                  <a:pos x="182" y="494"/>
                </a:cxn>
                <a:cxn ang="0">
                  <a:pos x="199" y="481"/>
                </a:cxn>
                <a:cxn ang="0">
                  <a:pos x="219" y="467"/>
                </a:cxn>
                <a:cxn ang="0">
                  <a:pos x="235" y="451"/>
                </a:cxn>
                <a:cxn ang="0">
                  <a:pos x="252" y="434"/>
                </a:cxn>
                <a:cxn ang="0">
                  <a:pos x="268" y="414"/>
                </a:cxn>
                <a:cxn ang="0">
                  <a:pos x="282" y="393"/>
                </a:cxn>
                <a:cxn ang="0">
                  <a:pos x="296" y="370"/>
                </a:cxn>
                <a:cxn ang="0">
                  <a:pos x="309" y="346"/>
                </a:cxn>
                <a:cxn ang="0">
                  <a:pos x="319" y="321"/>
                </a:cxn>
                <a:cxn ang="0">
                  <a:pos x="330" y="294"/>
                </a:cxn>
                <a:cxn ang="0">
                  <a:pos x="337" y="268"/>
                </a:cxn>
                <a:cxn ang="0">
                  <a:pos x="344" y="240"/>
                </a:cxn>
                <a:cxn ang="0">
                  <a:pos x="347" y="213"/>
                </a:cxn>
                <a:cxn ang="0">
                  <a:pos x="349" y="185"/>
                </a:cxn>
                <a:cxn ang="0">
                  <a:pos x="349" y="159"/>
                </a:cxn>
                <a:cxn ang="0">
                  <a:pos x="347" y="134"/>
                </a:cxn>
                <a:cxn ang="0">
                  <a:pos x="344" y="111"/>
                </a:cxn>
                <a:cxn ang="0">
                  <a:pos x="339" y="90"/>
                </a:cxn>
                <a:cxn ang="0">
                  <a:pos x="332" y="71"/>
                </a:cxn>
                <a:cxn ang="0">
                  <a:pos x="323" y="53"/>
                </a:cxn>
                <a:cxn ang="0">
                  <a:pos x="312" y="39"/>
                </a:cxn>
                <a:cxn ang="0">
                  <a:pos x="300" y="27"/>
                </a:cxn>
                <a:cxn ang="0">
                  <a:pos x="288" y="16"/>
                </a:cxn>
                <a:cxn ang="0">
                  <a:pos x="275" y="9"/>
                </a:cxn>
                <a:cxn ang="0">
                  <a:pos x="261" y="4"/>
                </a:cxn>
                <a:cxn ang="0">
                  <a:pos x="245" y="0"/>
                </a:cxn>
                <a:cxn ang="0">
                  <a:pos x="229" y="0"/>
                </a:cxn>
                <a:cxn ang="0">
                  <a:pos x="214" y="2"/>
                </a:cxn>
                <a:cxn ang="0">
                  <a:pos x="196" y="5"/>
                </a:cxn>
                <a:cxn ang="0">
                  <a:pos x="180" y="12"/>
                </a:cxn>
                <a:cxn ang="0">
                  <a:pos x="162" y="21"/>
                </a:cxn>
                <a:cxn ang="0">
                  <a:pos x="131" y="44"/>
                </a:cxn>
                <a:cxn ang="0">
                  <a:pos x="101" y="74"/>
                </a:cxn>
                <a:cxn ang="0">
                  <a:pos x="73" y="109"/>
                </a:cxn>
                <a:cxn ang="0">
                  <a:pos x="50" y="148"/>
                </a:cxn>
                <a:cxn ang="0">
                  <a:pos x="30" y="192"/>
                </a:cxn>
                <a:cxn ang="0">
                  <a:pos x="14" y="236"/>
                </a:cxn>
                <a:cxn ang="0">
                  <a:pos x="4" y="284"/>
                </a:cxn>
                <a:cxn ang="0">
                  <a:pos x="0" y="330"/>
                </a:cxn>
                <a:cxn ang="0">
                  <a:pos x="2" y="376"/>
                </a:cxn>
                <a:cxn ang="0">
                  <a:pos x="11" y="414"/>
                </a:cxn>
                <a:cxn ang="0">
                  <a:pos x="23" y="448"/>
                </a:cxn>
                <a:cxn ang="0">
                  <a:pos x="43" y="476"/>
                </a:cxn>
                <a:cxn ang="0">
                  <a:pos x="53" y="487"/>
                </a:cxn>
                <a:cxn ang="0">
                  <a:pos x="66" y="495"/>
                </a:cxn>
                <a:cxn ang="0">
                  <a:pos x="80" y="502"/>
                </a:cxn>
                <a:cxn ang="0">
                  <a:pos x="96" y="508"/>
                </a:cxn>
                <a:cxn ang="0">
                  <a:pos x="110" y="509"/>
                </a:cxn>
                <a:cxn ang="0">
                  <a:pos x="127" y="509"/>
                </a:cxn>
                <a:cxn ang="0">
                  <a:pos x="145" y="508"/>
                </a:cxn>
                <a:cxn ang="0">
                  <a:pos x="162" y="502"/>
                </a:cxn>
              </a:cxnLst>
              <a:rect l="0" t="0" r="r" b="b"/>
              <a:pathLst>
                <a:path w="349" h="509">
                  <a:moveTo>
                    <a:pt x="162" y="502"/>
                  </a:moveTo>
                  <a:lnTo>
                    <a:pt x="182" y="494"/>
                  </a:lnTo>
                  <a:lnTo>
                    <a:pt x="199" y="481"/>
                  </a:lnTo>
                  <a:lnTo>
                    <a:pt x="219" y="467"/>
                  </a:lnTo>
                  <a:lnTo>
                    <a:pt x="235" y="451"/>
                  </a:lnTo>
                  <a:lnTo>
                    <a:pt x="252" y="434"/>
                  </a:lnTo>
                  <a:lnTo>
                    <a:pt x="268" y="414"/>
                  </a:lnTo>
                  <a:lnTo>
                    <a:pt x="282" y="393"/>
                  </a:lnTo>
                  <a:lnTo>
                    <a:pt x="296" y="370"/>
                  </a:lnTo>
                  <a:lnTo>
                    <a:pt x="309" y="346"/>
                  </a:lnTo>
                  <a:lnTo>
                    <a:pt x="319" y="321"/>
                  </a:lnTo>
                  <a:lnTo>
                    <a:pt x="330" y="294"/>
                  </a:lnTo>
                  <a:lnTo>
                    <a:pt x="337" y="268"/>
                  </a:lnTo>
                  <a:lnTo>
                    <a:pt x="344" y="240"/>
                  </a:lnTo>
                  <a:lnTo>
                    <a:pt x="347" y="213"/>
                  </a:lnTo>
                  <a:lnTo>
                    <a:pt x="349" y="185"/>
                  </a:lnTo>
                  <a:lnTo>
                    <a:pt x="349" y="159"/>
                  </a:lnTo>
                  <a:lnTo>
                    <a:pt x="347" y="134"/>
                  </a:lnTo>
                  <a:lnTo>
                    <a:pt x="344" y="111"/>
                  </a:lnTo>
                  <a:lnTo>
                    <a:pt x="339" y="90"/>
                  </a:lnTo>
                  <a:lnTo>
                    <a:pt x="332" y="71"/>
                  </a:lnTo>
                  <a:lnTo>
                    <a:pt x="323" y="53"/>
                  </a:lnTo>
                  <a:lnTo>
                    <a:pt x="312" y="39"/>
                  </a:lnTo>
                  <a:lnTo>
                    <a:pt x="300" y="27"/>
                  </a:lnTo>
                  <a:lnTo>
                    <a:pt x="288" y="16"/>
                  </a:lnTo>
                  <a:lnTo>
                    <a:pt x="275" y="9"/>
                  </a:lnTo>
                  <a:lnTo>
                    <a:pt x="261" y="4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4" y="2"/>
                  </a:lnTo>
                  <a:lnTo>
                    <a:pt x="196" y="5"/>
                  </a:lnTo>
                  <a:lnTo>
                    <a:pt x="180" y="12"/>
                  </a:lnTo>
                  <a:lnTo>
                    <a:pt x="162" y="21"/>
                  </a:lnTo>
                  <a:lnTo>
                    <a:pt x="131" y="44"/>
                  </a:lnTo>
                  <a:lnTo>
                    <a:pt x="101" y="74"/>
                  </a:lnTo>
                  <a:lnTo>
                    <a:pt x="73" y="109"/>
                  </a:lnTo>
                  <a:lnTo>
                    <a:pt x="50" y="148"/>
                  </a:lnTo>
                  <a:lnTo>
                    <a:pt x="30" y="192"/>
                  </a:lnTo>
                  <a:lnTo>
                    <a:pt x="14" y="236"/>
                  </a:lnTo>
                  <a:lnTo>
                    <a:pt x="4" y="284"/>
                  </a:lnTo>
                  <a:lnTo>
                    <a:pt x="0" y="330"/>
                  </a:lnTo>
                  <a:lnTo>
                    <a:pt x="2" y="376"/>
                  </a:lnTo>
                  <a:lnTo>
                    <a:pt x="11" y="414"/>
                  </a:lnTo>
                  <a:lnTo>
                    <a:pt x="23" y="448"/>
                  </a:lnTo>
                  <a:lnTo>
                    <a:pt x="43" y="476"/>
                  </a:lnTo>
                  <a:lnTo>
                    <a:pt x="53" y="487"/>
                  </a:lnTo>
                  <a:lnTo>
                    <a:pt x="66" y="495"/>
                  </a:lnTo>
                  <a:lnTo>
                    <a:pt x="80" y="502"/>
                  </a:lnTo>
                  <a:lnTo>
                    <a:pt x="96" y="508"/>
                  </a:lnTo>
                  <a:lnTo>
                    <a:pt x="110" y="509"/>
                  </a:lnTo>
                  <a:lnTo>
                    <a:pt x="127" y="509"/>
                  </a:lnTo>
                  <a:lnTo>
                    <a:pt x="145" y="508"/>
                  </a:lnTo>
                  <a:lnTo>
                    <a:pt x="162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 rot="4040728">
              <a:off x="4742027" y="3603911"/>
              <a:ext cx="276659" cy="268144"/>
            </a:xfrm>
            <a:custGeom>
              <a:avLst/>
              <a:gdLst/>
              <a:ahLst/>
              <a:cxnLst>
                <a:cxn ang="0">
                  <a:pos x="102" y="307"/>
                </a:cxn>
                <a:cxn ang="0">
                  <a:pos x="125" y="295"/>
                </a:cxn>
                <a:cxn ang="0">
                  <a:pos x="146" y="275"/>
                </a:cxn>
                <a:cxn ang="0">
                  <a:pos x="166" y="252"/>
                </a:cxn>
                <a:cxn ang="0">
                  <a:pos x="183" y="226"/>
                </a:cxn>
                <a:cxn ang="0">
                  <a:pos x="196" y="198"/>
                </a:cxn>
                <a:cxn ang="0">
                  <a:pos x="206" y="166"/>
                </a:cxn>
                <a:cxn ang="0">
                  <a:pos x="213" y="132"/>
                </a:cxn>
                <a:cxn ang="0">
                  <a:pos x="215" y="101"/>
                </a:cxn>
                <a:cxn ang="0">
                  <a:pos x="212" y="71"/>
                </a:cxn>
                <a:cxn ang="0">
                  <a:pos x="205" y="46"/>
                </a:cxn>
                <a:cxn ang="0">
                  <a:pos x="192" y="27"/>
                </a:cxn>
                <a:cxn ang="0">
                  <a:pos x="178" y="13"/>
                </a:cxn>
                <a:cxn ang="0">
                  <a:pos x="171" y="7"/>
                </a:cxn>
                <a:cxn ang="0">
                  <a:pos x="162" y="4"/>
                </a:cxn>
                <a:cxn ang="0">
                  <a:pos x="154" y="0"/>
                </a:cxn>
                <a:cxn ang="0">
                  <a:pos x="143" y="0"/>
                </a:cxn>
                <a:cxn ang="0">
                  <a:pos x="134" y="0"/>
                </a:cxn>
                <a:cxn ang="0">
                  <a:pos x="124" y="2"/>
                </a:cxn>
                <a:cxn ang="0">
                  <a:pos x="113" y="6"/>
                </a:cxn>
                <a:cxn ang="0">
                  <a:pos x="102" y="11"/>
                </a:cxn>
                <a:cxn ang="0">
                  <a:pos x="81" y="25"/>
                </a:cxn>
                <a:cxn ang="0">
                  <a:pos x="64" y="44"/>
                </a:cxn>
                <a:cxn ang="0">
                  <a:pos x="46" y="66"/>
                </a:cxn>
                <a:cxn ang="0">
                  <a:pos x="30" y="90"/>
                </a:cxn>
                <a:cxn ang="0">
                  <a:pos x="18" y="118"/>
                </a:cxn>
                <a:cxn ang="0">
                  <a:pos x="9" y="147"/>
                </a:cxn>
                <a:cxn ang="0">
                  <a:pos x="2" y="175"/>
                </a:cxn>
                <a:cxn ang="0">
                  <a:pos x="0" y="205"/>
                </a:cxn>
                <a:cxn ang="0">
                  <a:pos x="2" y="233"/>
                </a:cxn>
                <a:cxn ang="0">
                  <a:pos x="7" y="259"/>
                </a:cxn>
                <a:cxn ang="0">
                  <a:pos x="16" y="281"/>
                </a:cxn>
                <a:cxn ang="0">
                  <a:pos x="28" y="296"/>
                </a:cxn>
                <a:cxn ang="0">
                  <a:pos x="43" y="307"/>
                </a:cxn>
                <a:cxn ang="0">
                  <a:pos x="60" y="314"/>
                </a:cxn>
                <a:cxn ang="0">
                  <a:pos x="81" y="314"/>
                </a:cxn>
                <a:cxn ang="0">
                  <a:pos x="102" y="307"/>
                </a:cxn>
              </a:cxnLst>
              <a:rect l="0" t="0" r="r" b="b"/>
              <a:pathLst>
                <a:path w="215" h="314">
                  <a:moveTo>
                    <a:pt x="102" y="307"/>
                  </a:moveTo>
                  <a:lnTo>
                    <a:pt x="125" y="295"/>
                  </a:lnTo>
                  <a:lnTo>
                    <a:pt x="146" y="275"/>
                  </a:lnTo>
                  <a:lnTo>
                    <a:pt x="166" y="252"/>
                  </a:lnTo>
                  <a:lnTo>
                    <a:pt x="183" y="226"/>
                  </a:lnTo>
                  <a:lnTo>
                    <a:pt x="196" y="198"/>
                  </a:lnTo>
                  <a:lnTo>
                    <a:pt x="206" y="166"/>
                  </a:lnTo>
                  <a:lnTo>
                    <a:pt x="213" y="132"/>
                  </a:lnTo>
                  <a:lnTo>
                    <a:pt x="215" y="101"/>
                  </a:lnTo>
                  <a:lnTo>
                    <a:pt x="212" y="71"/>
                  </a:lnTo>
                  <a:lnTo>
                    <a:pt x="205" y="46"/>
                  </a:lnTo>
                  <a:lnTo>
                    <a:pt x="192" y="27"/>
                  </a:lnTo>
                  <a:lnTo>
                    <a:pt x="178" y="13"/>
                  </a:lnTo>
                  <a:lnTo>
                    <a:pt x="171" y="7"/>
                  </a:lnTo>
                  <a:lnTo>
                    <a:pt x="162" y="4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4" y="2"/>
                  </a:lnTo>
                  <a:lnTo>
                    <a:pt x="113" y="6"/>
                  </a:lnTo>
                  <a:lnTo>
                    <a:pt x="102" y="11"/>
                  </a:lnTo>
                  <a:lnTo>
                    <a:pt x="81" y="25"/>
                  </a:lnTo>
                  <a:lnTo>
                    <a:pt x="64" y="44"/>
                  </a:lnTo>
                  <a:lnTo>
                    <a:pt x="46" y="66"/>
                  </a:lnTo>
                  <a:lnTo>
                    <a:pt x="30" y="90"/>
                  </a:lnTo>
                  <a:lnTo>
                    <a:pt x="18" y="118"/>
                  </a:lnTo>
                  <a:lnTo>
                    <a:pt x="9" y="147"/>
                  </a:lnTo>
                  <a:lnTo>
                    <a:pt x="2" y="175"/>
                  </a:lnTo>
                  <a:lnTo>
                    <a:pt x="0" y="205"/>
                  </a:lnTo>
                  <a:lnTo>
                    <a:pt x="2" y="233"/>
                  </a:lnTo>
                  <a:lnTo>
                    <a:pt x="7" y="259"/>
                  </a:lnTo>
                  <a:lnTo>
                    <a:pt x="16" y="281"/>
                  </a:lnTo>
                  <a:lnTo>
                    <a:pt x="28" y="296"/>
                  </a:lnTo>
                  <a:lnTo>
                    <a:pt x="43" y="307"/>
                  </a:lnTo>
                  <a:lnTo>
                    <a:pt x="60" y="314"/>
                  </a:lnTo>
                  <a:lnTo>
                    <a:pt x="81" y="314"/>
                  </a:lnTo>
                  <a:lnTo>
                    <a:pt x="102" y="3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54950" y="5048250"/>
            <a:ext cx="1289050" cy="1809750"/>
            <a:chOff x="4038600" y="2265362"/>
            <a:chExt cx="1289050" cy="1809750"/>
          </a:xfrm>
        </p:grpSpPr>
        <p:sp>
          <p:nvSpPr>
            <p:cNvPr id="104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38600" y="2265362"/>
              <a:ext cx="128905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768850" y="3870325"/>
              <a:ext cx="190500" cy="109538"/>
            </a:xfrm>
            <a:custGeom>
              <a:avLst/>
              <a:gdLst/>
              <a:ahLst/>
              <a:cxnLst>
                <a:cxn ang="0">
                  <a:pos x="171" y="138"/>
                </a:cxn>
                <a:cxn ang="0">
                  <a:pos x="152" y="134"/>
                </a:cxn>
                <a:cxn ang="0">
                  <a:pos x="138" y="127"/>
                </a:cxn>
                <a:cxn ang="0">
                  <a:pos x="130" y="118"/>
                </a:cxn>
                <a:cxn ang="0">
                  <a:pos x="124" y="106"/>
                </a:cxn>
                <a:cxn ang="0">
                  <a:pos x="118" y="94"/>
                </a:cxn>
                <a:cxn ang="0">
                  <a:pos x="111" y="84"/>
                </a:cxn>
                <a:cxn ang="0">
                  <a:pos x="102" y="74"/>
                </a:cxn>
                <a:cxn ang="0">
                  <a:pos x="89" y="67"/>
                </a:cxn>
                <a:cxn ang="0">
                  <a:pos x="75" y="68"/>
                </a:cxn>
                <a:cxn ang="0">
                  <a:pos x="64" y="70"/>
                </a:cxn>
                <a:cxn ang="0">
                  <a:pos x="56" y="75"/>
                </a:cxn>
                <a:cxn ang="0">
                  <a:pos x="50" y="81"/>
                </a:cxn>
                <a:cxn ang="0">
                  <a:pos x="46" y="88"/>
                </a:cxn>
                <a:cxn ang="0">
                  <a:pos x="45" y="98"/>
                </a:cxn>
                <a:cxn ang="0">
                  <a:pos x="46" y="111"/>
                </a:cxn>
                <a:cxn ang="0">
                  <a:pos x="50" y="126"/>
                </a:cxn>
                <a:cxn ang="0">
                  <a:pos x="45" y="126"/>
                </a:cxn>
                <a:cxn ang="0">
                  <a:pos x="38" y="126"/>
                </a:cxn>
                <a:cxn ang="0">
                  <a:pos x="31" y="126"/>
                </a:cxn>
                <a:cxn ang="0">
                  <a:pos x="27" y="126"/>
                </a:cxn>
                <a:cxn ang="0">
                  <a:pos x="26" y="104"/>
                </a:cxn>
                <a:cxn ang="0">
                  <a:pos x="23" y="84"/>
                </a:cxn>
                <a:cxn ang="0">
                  <a:pos x="18" y="66"/>
                </a:cxn>
                <a:cxn ang="0">
                  <a:pos x="7" y="47"/>
                </a:cxn>
                <a:cxn ang="0">
                  <a:pos x="3" y="36"/>
                </a:cxn>
                <a:cxn ang="0">
                  <a:pos x="0" y="2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23" y="13"/>
                </a:cxn>
                <a:cxn ang="0">
                  <a:pos x="39" y="24"/>
                </a:cxn>
                <a:cxn ang="0">
                  <a:pos x="58" y="33"/>
                </a:cxn>
                <a:cxn ang="0">
                  <a:pos x="77" y="42"/>
                </a:cxn>
                <a:cxn ang="0">
                  <a:pos x="98" y="47"/>
                </a:cxn>
                <a:cxn ang="0">
                  <a:pos x="120" y="52"/>
                </a:cxn>
                <a:cxn ang="0">
                  <a:pos x="140" y="54"/>
                </a:cxn>
                <a:cxn ang="0">
                  <a:pos x="159" y="55"/>
                </a:cxn>
                <a:cxn ang="0">
                  <a:pos x="162" y="54"/>
                </a:cxn>
                <a:cxn ang="0">
                  <a:pos x="165" y="53"/>
                </a:cxn>
                <a:cxn ang="0">
                  <a:pos x="168" y="52"/>
                </a:cxn>
                <a:cxn ang="0">
                  <a:pos x="173" y="52"/>
                </a:cxn>
                <a:cxn ang="0">
                  <a:pos x="180" y="66"/>
                </a:cxn>
                <a:cxn ang="0">
                  <a:pos x="185" y="76"/>
                </a:cxn>
                <a:cxn ang="0">
                  <a:pos x="190" y="82"/>
                </a:cxn>
                <a:cxn ang="0">
                  <a:pos x="195" y="88"/>
                </a:cxn>
                <a:cxn ang="0">
                  <a:pos x="201" y="91"/>
                </a:cxn>
                <a:cxn ang="0">
                  <a:pos x="210" y="93"/>
                </a:cxn>
                <a:cxn ang="0">
                  <a:pos x="221" y="98"/>
                </a:cxn>
                <a:cxn ang="0">
                  <a:pos x="236" y="103"/>
                </a:cxn>
                <a:cxn ang="0">
                  <a:pos x="240" y="109"/>
                </a:cxn>
                <a:cxn ang="0">
                  <a:pos x="240" y="115"/>
                </a:cxn>
                <a:cxn ang="0">
                  <a:pos x="236" y="121"/>
                </a:cxn>
                <a:cxn ang="0">
                  <a:pos x="231" y="126"/>
                </a:cxn>
                <a:cxn ang="0">
                  <a:pos x="224" y="129"/>
                </a:cxn>
                <a:cxn ang="0">
                  <a:pos x="216" y="132"/>
                </a:cxn>
                <a:cxn ang="0">
                  <a:pos x="209" y="136"/>
                </a:cxn>
                <a:cxn ang="0">
                  <a:pos x="202" y="137"/>
                </a:cxn>
                <a:cxn ang="0">
                  <a:pos x="193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1" y="138"/>
                </a:cxn>
                <a:cxn ang="0">
                  <a:pos x="171" y="138"/>
                </a:cxn>
                <a:cxn ang="0">
                  <a:pos x="171" y="138"/>
                </a:cxn>
              </a:cxnLst>
              <a:rect l="0" t="0" r="r" b="b"/>
              <a:pathLst>
                <a:path w="240" h="138">
                  <a:moveTo>
                    <a:pt x="171" y="138"/>
                  </a:moveTo>
                  <a:lnTo>
                    <a:pt x="152" y="134"/>
                  </a:lnTo>
                  <a:lnTo>
                    <a:pt x="138" y="127"/>
                  </a:lnTo>
                  <a:lnTo>
                    <a:pt x="130" y="118"/>
                  </a:lnTo>
                  <a:lnTo>
                    <a:pt x="124" y="106"/>
                  </a:lnTo>
                  <a:lnTo>
                    <a:pt x="118" y="94"/>
                  </a:lnTo>
                  <a:lnTo>
                    <a:pt x="111" y="84"/>
                  </a:lnTo>
                  <a:lnTo>
                    <a:pt x="102" y="74"/>
                  </a:lnTo>
                  <a:lnTo>
                    <a:pt x="89" y="67"/>
                  </a:lnTo>
                  <a:lnTo>
                    <a:pt x="75" y="68"/>
                  </a:lnTo>
                  <a:lnTo>
                    <a:pt x="64" y="70"/>
                  </a:lnTo>
                  <a:lnTo>
                    <a:pt x="56" y="75"/>
                  </a:lnTo>
                  <a:lnTo>
                    <a:pt x="50" y="81"/>
                  </a:lnTo>
                  <a:lnTo>
                    <a:pt x="46" y="88"/>
                  </a:lnTo>
                  <a:lnTo>
                    <a:pt x="45" y="98"/>
                  </a:lnTo>
                  <a:lnTo>
                    <a:pt x="46" y="111"/>
                  </a:lnTo>
                  <a:lnTo>
                    <a:pt x="50" y="126"/>
                  </a:lnTo>
                  <a:lnTo>
                    <a:pt x="45" y="126"/>
                  </a:lnTo>
                  <a:lnTo>
                    <a:pt x="38" y="126"/>
                  </a:lnTo>
                  <a:lnTo>
                    <a:pt x="31" y="126"/>
                  </a:lnTo>
                  <a:lnTo>
                    <a:pt x="27" y="126"/>
                  </a:lnTo>
                  <a:lnTo>
                    <a:pt x="26" y="104"/>
                  </a:lnTo>
                  <a:lnTo>
                    <a:pt x="23" y="84"/>
                  </a:lnTo>
                  <a:lnTo>
                    <a:pt x="18" y="66"/>
                  </a:lnTo>
                  <a:lnTo>
                    <a:pt x="7" y="47"/>
                  </a:lnTo>
                  <a:lnTo>
                    <a:pt x="3" y="36"/>
                  </a:lnTo>
                  <a:lnTo>
                    <a:pt x="0" y="21"/>
                  </a:lnTo>
                  <a:lnTo>
                    <a:pt x="1" y="7"/>
                  </a:lnTo>
                  <a:lnTo>
                    <a:pt x="11" y="0"/>
                  </a:lnTo>
                  <a:lnTo>
                    <a:pt x="23" y="13"/>
                  </a:lnTo>
                  <a:lnTo>
                    <a:pt x="39" y="24"/>
                  </a:lnTo>
                  <a:lnTo>
                    <a:pt x="58" y="33"/>
                  </a:lnTo>
                  <a:lnTo>
                    <a:pt x="77" y="42"/>
                  </a:lnTo>
                  <a:lnTo>
                    <a:pt x="98" y="47"/>
                  </a:lnTo>
                  <a:lnTo>
                    <a:pt x="120" y="52"/>
                  </a:lnTo>
                  <a:lnTo>
                    <a:pt x="140" y="54"/>
                  </a:lnTo>
                  <a:lnTo>
                    <a:pt x="159" y="55"/>
                  </a:lnTo>
                  <a:lnTo>
                    <a:pt x="162" y="54"/>
                  </a:lnTo>
                  <a:lnTo>
                    <a:pt x="165" y="53"/>
                  </a:lnTo>
                  <a:lnTo>
                    <a:pt x="168" y="52"/>
                  </a:lnTo>
                  <a:lnTo>
                    <a:pt x="173" y="52"/>
                  </a:lnTo>
                  <a:lnTo>
                    <a:pt x="180" y="66"/>
                  </a:lnTo>
                  <a:lnTo>
                    <a:pt x="185" y="76"/>
                  </a:lnTo>
                  <a:lnTo>
                    <a:pt x="190" y="82"/>
                  </a:lnTo>
                  <a:lnTo>
                    <a:pt x="195" y="88"/>
                  </a:lnTo>
                  <a:lnTo>
                    <a:pt x="201" y="91"/>
                  </a:lnTo>
                  <a:lnTo>
                    <a:pt x="210" y="93"/>
                  </a:lnTo>
                  <a:lnTo>
                    <a:pt x="221" y="98"/>
                  </a:lnTo>
                  <a:lnTo>
                    <a:pt x="236" y="103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36" y="121"/>
                  </a:lnTo>
                  <a:lnTo>
                    <a:pt x="231" y="126"/>
                  </a:lnTo>
                  <a:lnTo>
                    <a:pt x="224" y="129"/>
                  </a:lnTo>
                  <a:lnTo>
                    <a:pt x="216" y="132"/>
                  </a:lnTo>
                  <a:lnTo>
                    <a:pt x="209" y="136"/>
                  </a:lnTo>
                  <a:lnTo>
                    <a:pt x="202" y="137"/>
                  </a:lnTo>
                  <a:lnTo>
                    <a:pt x="193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8"/>
                  </a:lnTo>
                  <a:close/>
                </a:path>
              </a:pathLst>
            </a:custGeom>
            <a:solidFill>
              <a:srgbClr val="7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289425" y="3716337"/>
              <a:ext cx="150813" cy="192088"/>
            </a:xfrm>
            <a:custGeom>
              <a:avLst/>
              <a:gdLst/>
              <a:ahLst/>
              <a:cxnLst>
                <a:cxn ang="0">
                  <a:pos x="168" y="240"/>
                </a:cxn>
                <a:cxn ang="0">
                  <a:pos x="154" y="238"/>
                </a:cxn>
                <a:cxn ang="0">
                  <a:pos x="140" y="236"/>
                </a:cxn>
                <a:cxn ang="0">
                  <a:pos x="129" y="231"/>
                </a:cxn>
                <a:cxn ang="0">
                  <a:pos x="117" y="225"/>
                </a:cxn>
                <a:cxn ang="0">
                  <a:pos x="107" y="217"/>
                </a:cxn>
                <a:cxn ang="0">
                  <a:pos x="99" y="209"/>
                </a:cxn>
                <a:cxn ang="0">
                  <a:pos x="90" y="199"/>
                </a:cxn>
                <a:cxn ang="0">
                  <a:pos x="83" y="186"/>
                </a:cxn>
                <a:cxn ang="0">
                  <a:pos x="80" y="173"/>
                </a:cxn>
                <a:cxn ang="0">
                  <a:pos x="77" y="157"/>
                </a:cxn>
                <a:cxn ang="0">
                  <a:pos x="73" y="141"/>
                </a:cxn>
                <a:cxn ang="0">
                  <a:pos x="69" y="124"/>
                </a:cxn>
                <a:cxn ang="0">
                  <a:pos x="63" y="111"/>
                </a:cxn>
                <a:cxn ang="0">
                  <a:pos x="54" y="102"/>
                </a:cxn>
                <a:cxn ang="0">
                  <a:pos x="42" y="99"/>
                </a:cxn>
                <a:cxn ang="0">
                  <a:pos x="27" y="104"/>
                </a:cxn>
                <a:cxn ang="0">
                  <a:pos x="24" y="110"/>
                </a:cxn>
                <a:cxn ang="0">
                  <a:pos x="20" y="122"/>
                </a:cxn>
                <a:cxn ang="0">
                  <a:pos x="16" y="131"/>
                </a:cxn>
                <a:cxn ang="0">
                  <a:pos x="12" y="135"/>
                </a:cxn>
                <a:cxn ang="0">
                  <a:pos x="10" y="131"/>
                </a:cxn>
                <a:cxn ang="0">
                  <a:pos x="7" y="127"/>
                </a:cxn>
                <a:cxn ang="0">
                  <a:pos x="3" y="126"/>
                </a:cxn>
                <a:cxn ang="0">
                  <a:pos x="0" y="125"/>
                </a:cxn>
                <a:cxn ang="0">
                  <a:pos x="1" y="123"/>
                </a:cxn>
                <a:cxn ang="0">
                  <a:pos x="3" y="119"/>
                </a:cxn>
                <a:cxn ang="0">
                  <a:pos x="7" y="114"/>
                </a:cxn>
                <a:cxn ang="0">
                  <a:pos x="12" y="104"/>
                </a:cxn>
                <a:cxn ang="0">
                  <a:pos x="15" y="94"/>
                </a:cxn>
                <a:cxn ang="0">
                  <a:pos x="16" y="79"/>
                </a:cxn>
                <a:cxn ang="0">
                  <a:pos x="18" y="63"/>
                </a:cxn>
                <a:cxn ang="0">
                  <a:pos x="22" y="46"/>
                </a:cxn>
                <a:cxn ang="0">
                  <a:pos x="25" y="30"/>
                </a:cxn>
                <a:cxn ang="0">
                  <a:pos x="31" y="16"/>
                </a:cxn>
                <a:cxn ang="0">
                  <a:pos x="39" y="5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52" y="27"/>
                </a:cxn>
                <a:cxn ang="0">
                  <a:pos x="54" y="39"/>
                </a:cxn>
                <a:cxn ang="0">
                  <a:pos x="57" y="50"/>
                </a:cxn>
                <a:cxn ang="0">
                  <a:pos x="62" y="61"/>
                </a:cxn>
                <a:cxn ang="0">
                  <a:pos x="69" y="72"/>
                </a:cxn>
                <a:cxn ang="0">
                  <a:pos x="76" y="85"/>
                </a:cxn>
                <a:cxn ang="0">
                  <a:pos x="85" y="100"/>
                </a:cxn>
                <a:cxn ang="0">
                  <a:pos x="91" y="108"/>
                </a:cxn>
                <a:cxn ang="0">
                  <a:pos x="98" y="116"/>
                </a:cxn>
                <a:cxn ang="0">
                  <a:pos x="105" y="125"/>
                </a:cxn>
                <a:cxn ang="0">
                  <a:pos x="111" y="132"/>
                </a:cxn>
                <a:cxn ang="0">
                  <a:pos x="120" y="138"/>
                </a:cxn>
                <a:cxn ang="0">
                  <a:pos x="129" y="142"/>
                </a:cxn>
                <a:cxn ang="0">
                  <a:pos x="139" y="145"/>
                </a:cxn>
                <a:cxn ang="0">
                  <a:pos x="152" y="144"/>
                </a:cxn>
                <a:cxn ang="0">
                  <a:pos x="154" y="165"/>
                </a:cxn>
                <a:cxn ang="0">
                  <a:pos x="156" y="179"/>
                </a:cxn>
                <a:cxn ang="0">
                  <a:pos x="163" y="191"/>
                </a:cxn>
                <a:cxn ang="0">
                  <a:pos x="181" y="206"/>
                </a:cxn>
                <a:cxn ang="0">
                  <a:pos x="186" y="217"/>
                </a:cxn>
                <a:cxn ang="0">
                  <a:pos x="189" y="228"/>
                </a:cxn>
                <a:cxn ang="0">
                  <a:pos x="183" y="236"/>
                </a:cxn>
                <a:cxn ang="0">
                  <a:pos x="168" y="240"/>
                </a:cxn>
                <a:cxn ang="0">
                  <a:pos x="168" y="240"/>
                </a:cxn>
                <a:cxn ang="0">
                  <a:pos x="168" y="240"/>
                </a:cxn>
              </a:cxnLst>
              <a:rect l="0" t="0" r="r" b="b"/>
              <a:pathLst>
                <a:path w="189" h="240">
                  <a:moveTo>
                    <a:pt x="168" y="240"/>
                  </a:moveTo>
                  <a:lnTo>
                    <a:pt x="154" y="238"/>
                  </a:lnTo>
                  <a:lnTo>
                    <a:pt x="140" y="236"/>
                  </a:lnTo>
                  <a:lnTo>
                    <a:pt x="129" y="231"/>
                  </a:lnTo>
                  <a:lnTo>
                    <a:pt x="117" y="225"/>
                  </a:lnTo>
                  <a:lnTo>
                    <a:pt x="107" y="217"/>
                  </a:lnTo>
                  <a:lnTo>
                    <a:pt x="99" y="209"/>
                  </a:lnTo>
                  <a:lnTo>
                    <a:pt x="90" y="199"/>
                  </a:lnTo>
                  <a:lnTo>
                    <a:pt x="83" y="186"/>
                  </a:lnTo>
                  <a:lnTo>
                    <a:pt x="80" y="173"/>
                  </a:lnTo>
                  <a:lnTo>
                    <a:pt x="77" y="157"/>
                  </a:lnTo>
                  <a:lnTo>
                    <a:pt x="73" y="141"/>
                  </a:lnTo>
                  <a:lnTo>
                    <a:pt x="69" y="124"/>
                  </a:lnTo>
                  <a:lnTo>
                    <a:pt x="63" y="111"/>
                  </a:lnTo>
                  <a:lnTo>
                    <a:pt x="54" y="102"/>
                  </a:lnTo>
                  <a:lnTo>
                    <a:pt x="42" y="99"/>
                  </a:lnTo>
                  <a:lnTo>
                    <a:pt x="27" y="104"/>
                  </a:lnTo>
                  <a:lnTo>
                    <a:pt x="24" y="110"/>
                  </a:lnTo>
                  <a:lnTo>
                    <a:pt x="20" y="122"/>
                  </a:lnTo>
                  <a:lnTo>
                    <a:pt x="16" y="131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7" y="127"/>
                  </a:lnTo>
                  <a:lnTo>
                    <a:pt x="3" y="126"/>
                  </a:lnTo>
                  <a:lnTo>
                    <a:pt x="0" y="125"/>
                  </a:lnTo>
                  <a:lnTo>
                    <a:pt x="1" y="123"/>
                  </a:lnTo>
                  <a:lnTo>
                    <a:pt x="3" y="119"/>
                  </a:lnTo>
                  <a:lnTo>
                    <a:pt x="7" y="114"/>
                  </a:lnTo>
                  <a:lnTo>
                    <a:pt x="12" y="104"/>
                  </a:lnTo>
                  <a:lnTo>
                    <a:pt x="15" y="94"/>
                  </a:lnTo>
                  <a:lnTo>
                    <a:pt x="16" y="79"/>
                  </a:lnTo>
                  <a:lnTo>
                    <a:pt x="18" y="63"/>
                  </a:lnTo>
                  <a:lnTo>
                    <a:pt x="22" y="46"/>
                  </a:lnTo>
                  <a:lnTo>
                    <a:pt x="25" y="30"/>
                  </a:lnTo>
                  <a:lnTo>
                    <a:pt x="31" y="16"/>
                  </a:lnTo>
                  <a:lnTo>
                    <a:pt x="39" y="5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52" y="27"/>
                  </a:lnTo>
                  <a:lnTo>
                    <a:pt x="54" y="39"/>
                  </a:lnTo>
                  <a:lnTo>
                    <a:pt x="57" y="50"/>
                  </a:lnTo>
                  <a:lnTo>
                    <a:pt x="62" y="61"/>
                  </a:lnTo>
                  <a:lnTo>
                    <a:pt x="69" y="72"/>
                  </a:lnTo>
                  <a:lnTo>
                    <a:pt x="76" y="85"/>
                  </a:lnTo>
                  <a:lnTo>
                    <a:pt x="85" y="100"/>
                  </a:lnTo>
                  <a:lnTo>
                    <a:pt x="91" y="108"/>
                  </a:lnTo>
                  <a:lnTo>
                    <a:pt x="98" y="116"/>
                  </a:lnTo>
                  <a:lnTo>
                    <a:pt x="105" y="125"/>
                  </a:lnTo>
                  <a:lnTo>
                    <a:pt x="111" y="132"/>
                  </a:lnTo>
                  <a:lnTo>
                    <a:pt x="120" y="138"/>
                  </a:lnTo>
                  <a:lnTo>
                    <a:pt x="129" y="142"/>
                  </a:lnTo>
                  <a:lnTo>
                    <a:pt x="139" y="145"/>
                  </a:lnTo>
                  <a:lnTo>
                    <a:pt x="152" y="144"/>
                  </a:lnTo>
                  <a:lnTo>
                    <a:pt x="154" y="165"/>
                  </a:lnTo>
                  <a:lnTo>
                    <a:pt x="156" y="179"/>
                  </a:lnTo>
                  <a:lnTo>
                    <a:pt x="163" y="191"/>
                  </a:lnTo>
                  <a:lnTo>
                    <a:pt x="181" y="206"/>
                  </a:lnTo>
                  <a:lnTo>
                    <a:pt x="186" y="217"/>
                  </a:lnTo>
                  <a:lnTo>
                    <a:pt x="189" y="228"/>
                  </a:lnTo>
                  <a:lnTo>
                    <a:pt x="183" y="236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40"/>
                  </a:lnTo>
                  <a:close/>
                </a:path>
              </a:pathLst>
            </a:custGeom>
            <a:solidFill>
              <a:srgbClr val="7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676775" y="3330575"/>
              <a:ext cx="222250" cy="577850"/>
            </a:xfrm>
            <a:custGeom>
              <a:avLst/>
              <a:gdLst/>
              <a:ahLst/>
              <a:cxnLst>
                <a:cxn ang="0">
                  <a:pos x="241" y="723"/>
                </a:cxn>
                <a:cxn ang="0">
                  <a:pos x="204" y="714"/>
                </a:cxn>
                <a:cxn ang="0">
                  <a:pos x="170" y="699"/>
                </a:cxn>
                <a:cxn ang="0">
                  <a:pos x="140" y="678"/>
                </a:cxn>
                <a:cxn ang="0">
                  <a:pos x="128" y="640"/>
                </a:cxn>
                <a:cxn ang="0">
                  <a:pos x="122" y="594"/>
                </a:cxn>
                <a:cxn ang="0">
                  <a:pos x="112" y="549"/>
                </a:cxn>
                <a:cxn ang="0">
                  <a:pos x="97" y="505"/>
                </a:cxn>
                <a:cxn ang="0">
                  <a:pos x="77" y="463"/>
                </a:cxn>
                <a:cxn ang="0">
                  <a:pos x="59" y="419"/>
                </a:cxn>
                <a:cxn ang="0">
                  <a:pos x="40" y="376"/>
                </a:cxn>
                <a:cxn ang="0">
                  <a:pos x="23" y="332"/>
                </a:cxn>
                <a:cxn ang="0">
                  <a:pos x="8" y="281"/>
                </a:cxn>
                <a:cxn ang="0">
                  <a:pos x="1" y="222"/>
                </a:cxn>
                <a:cxn ang="0">
                  <a:pos x="6" y="159"/>
                </a:cxn>
                <a:cxn ang="0">
                  <a:pos x="13" y="85"/>
                </a:cxn>
                <a:cxn ang="0">
                  <a:pos x="21" y="53"/>
                </a:cxn>
                <a:cxn ang="0">
                  <a:pos x="58" y="45"/>
                </a:cxn>
                <a:cxn ang="0">
                  <a:pos x="96" y="30"/>
                </a:cxn>
                <a:cxn ang="0">
                  <a:pos x="128" y="11"/>
                </a:cxn>
                <a:cxn ang="0">
                  <a:pos x="139" y="0"/>
                </a:cxn>
                <a:cxn ang="0">
                  <a:pos x="143" y="0"/>
                </a:cxn>
                <a:cxn ang="0">
                  <a:pos x="146" y="24"/>
                </a:cxn>
                <a:cxn ang="0">
                  <a:pos x="145" y="77"/>
                </a:cxn>
                <a:cxn ang="0">
                  <a:pos x="142" y="122"/>
                </a:cxn>
                <a:cxn ang="0">
                  <a:pos x="140" y="159"/>
                </a:cxn>
                <a:cxn ang="0">
                  <a:pos x="142" y="229"/>
                </a:cxn>
                <a:cxn ang="0">
                  <a:pos x="152" y="332"/>
                </a:cxn>
                <a:cxn ang="0">
                  <a:pos x="167" y="436"/>
                </a:cxn>
                <a:cxn ang="0">
                  <a:pos x="188" y="540"/>
                </a:cxn>
                <a:cxn ang="0">
                  <a:pos x="206" y="607"/>
                </a:cxn>
                <a:cxn ang="0">
                  <a:pos x="225" y="639"/>
                </a:cxn>
                <a:cxn ang="0">
                  <a:pos x="246" y="670"/>
                </a:cxn>
                <a:cxn ang="0">
                  <a:pos x="269" y="701"/>
                </a:cxn>
                <a:cxn ang="0">
                  <a:pos x="278" y="722"/>
                </a:cxn>
                <a:cxn ang="0">
                  <a:pos x="266" y="725"/>
                </a:cxn>
                <a:cxn ang="0">
                  <a:pos x="259" y="726"/>
                </a:cxn>
              </a:cxnLst>
              <a:rect l="0" t="0" r="r" b="b"/>
              <a:pathLst>
                <a:path w="280" h="726">
                  <a:moveTo>
                    <a:pt x="259" y="726"/>
                  </a:moveTo>
                  <a:lnTo>
                    <a:pt x="241" y="723"/>
                  </a:lnTo>
                  <a:lnTo>
                    <a:pt x="222" y="719"/>
                  </a:lnTo>
                  <a:lnTo>
                    <a:pt x="204" y="714"/>
                  </a:lnTo>
                  <a:lnTo>
                    <a:pt x="187" y="707"/>
                  </a:lnTo>
                  <a:lnTo>
                    <a:pt x="170" y="699"/>
                  </a:lnTo>
                  <a:lnTo>
                    <a:pt x="155" y="689"/>
                  </a:lnTo>
                  <a:lnTo>
                    <a:pt x="140" y="678"/>
                  </a:lnTo>
                  <a:lnTo>
                    <a:pt x="128" y="664"/>
                  </a:lnTo>
                  <a:lnTo>
                    <a:pt x="128" y="640"/>
                  </a:lnTo>
                  <a:lnTo>
                    <a:pt x="125" y="617"/>
                  </a:lnTo>
                  <a:lnTo>
                    <a:pt x="122" y="594"/>
                  </a:lnTo>
                  <a:lnTo>
                    <a:pt x="117" y="571"/>
                  </a:lnTo>
                  <a:lnTo>
                    <a:pt x="112" y="549"/>
                  </a:lnTo>
                  <a:lnTo>
                    <a:pt x="105" y="527"/>
                  </a:lnTo>
                  <a:lnTo>
                    <a:pt x="97" y="505"/>
                  </a:lnTo>
                  <a:lnTo>
                    <a:pt x="87" y="484"/>
                  </a:lnTo>
                  <a:lnTo>
                    <a:pt x="77" y="463"/>
                  </a:lnTo>
                  <a:lnTo>
                    <a:pt x="68" y="441"/>
                  </a:lnTo>
                  <a:lnTo>
                    <a:pt x="59" y="419"/>
                  </a:lnTo>
                  <a:lnTo>
                    <a:pt x="49" y="397"/>
                  </a:lnTo>
                  <a:lnTo>
                    <a:pt x="40" y="376"/>
                  </a:lnTo>
                  <a:lnTo>
                    <a:pt x="31" y="354"/>
                  </a:lnTo>
                  <a:lnTo>
                    <a:pt x="23" y="332"/>
                  </a:lnTo>
                  <a:lnTo>
                    <a:pt x="14" y="311"/>
                  </a:lnTo>
                  <a:lnTo>
                    <a:pt x="8" y="281"/>
                  </a:lnTo>
                  <a:lnTo>
                    <a:pt x="3" y="252"/>
                  </a:lnTo>
                  <a:lnTo>
                    <a:pt x="1" y="222"/>
                  </a:lnTo>
                  <a:lnTo>
                    <a:pt x="0" y="193"/>
                  </a:lnTo>
                  <a:lnTo>
                    <a:pt x="6" y="159"/>
                  </a:lnTo>
                  <a:lnTo>
                    <a:pt x="11" y="122"/>
                  </a:lnTo>
                  <a:lnTo>
                    <a:pt x="13" y="85"/>
                  </a:lnTo>
                  <a:lnTo>
                    <a:pt x="5" y="54"/>
                  </a:lnTo>
                  <a:lnTo>
                    <a:pt x="21" y="53"/>
                  </a:lnTo>
                  <a:lnTo>
                    <a:pt x="38" y="49"/>
                  </a:lnTo>
                  <a:lnTo>
                    <a:pt x="58" y="45"/>
                  </a:lnTo>
                  <a:lnTo>
                    <a:pt x="77" y="38"/>
                  </a:lnTo>
                  <a:lnTo>
                    <a:pt x="96" y="30"/>
                  </a:lnTo>
                  <a:lnTo>
                    <a:pt x="114" y="22"/>
                  </a:lnTo>
                  <a:lnTo>
                    <a:pt x="128" y="1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6" y="24"/>
                  </a:lnTo>
                  <a:lnTo>
                    <a:pt x="146" y="50"/>
                  </a:lnTo>
                  <a:lnTo>
                    <a:pt x="145" y="77"/>
                  </a:lnTo>
                  <a:lnTo>
                    <a:pt x="143" y="104"/>
                  </a:lnTo>
                  <a:lnTo>
                    <a:pt x="142" y="122"/>
                  </a:lnTo>
                  <a:lnTo>
                    <a:pt x="142" y="140"/>
                  </a:lnTo>
                  <a:lnTo>
                    <a:pt x="140" y="159"/>
                  </a:lnTo>
                  <a:lnTo>
                    <a:pt x="139" y="177"/>
                  </a:lnTo>
                  <a:lnTo>
                    <a:pt x="142" y="229"/>
                  </a:lnTo>
                  <a:lnTo>
                    <a:pt x="146" y="281"/>
                  </a:lnTo>
                  <a:lnTo>
                    <a:pt x="152" y="332"/>
                  </a:lnTo>
                  <a:lnTo>
                    <a:pt x="159" y="384"/>
                  </a:lnTo>
                  <a:lnTo>
                    <a:pt x="167" y="436"/>
                  </a:lnTo>
                  <a:lnTo>
                    <a:pt x="177" y="488"/>
                  </a:lnTo>
                  <a:lnTo>
                    <a:pt x="188" y="540"/>
                  </a:lnTo>
                  <a:lnTo>
                    <a:pt x="200" y="590"/>
                  </a:lnTo>
                  <a:lnTo>
                    <a:pt x="206" y="607"/>
                  </a:lnTo>
                  <a:lnTo>
                    <a:pt x="214" y="623"/>
                  </a:lnTo>
                  <a:lnTo>
                    <a:pt x="225" y="639"/>
                  </a:lnTo>
                  <a:lnTo>
                    <a:pt x="235" y="655"/>
                  </a:lnTo>
                  <a:lnTo>
                    <a:pt x="246" y="670"/>
                  </a:lnTo>
                  <a:lnTo>
                    <a:pt x="258" y="686"/>
                  </a:lnTo>
                  <a:lnTo>
                    <a:pt x="269" y="701"/>
                  </a:lnTo>
                  <a:lnTo>
                    <a:pt x="280" y="716"/>
                  </a:lnTo>
                  <a:lnTo>
                    <a:pt x="278" y="722"/>
                  </a:lnTo>
                  <a:lnTo>
                    <a:pt x="273" y="724"/>
                  </a:lnTo>
                  <a:lnTo>
                    <a:pt x="266" y="725"/>
                  </a:lnTo>
                  <a:lnTo>
                    <a:pt x="259" y="726"/>
                  </a:lnTo>
                  <a:lnTo>
                    <a:pt x="259" y="726"/>
                  </a:lnTo>
                  <a:lnTo>
                    <a:pt x="259" y="726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337050" y="3354387"/>
              <a:ext cx="342900" cy="469900"/>
            </a:xfrm>
            <a:custGeom>
              <a:avLst/>
              <a:gdLst/>
              <a:ahLst/>
              <a:cxnLst>
                <a:cxn ang="0">
                  <a:pos x="62" y="582"/>
                </a:cxn>
                <a:cxn ang="0">
                  <a:pos x="31" y="551"/>
                </a:cxn>
                <a:cxn ang="0">
                  <a:pos x="9" y="507"/>
                </a:cxn>
                <a:cxn ang="0">
                  <a:pos x="0" y="464"/>
                </a:cxn>
                <a:cxn ang="0">
                  <a:pos x="34" y="420"/>
                </a:cxn>
                <a:cxn ang="0">
                  <a:pos x="89" y="358"/>
                </a:cxn>
                <a:cxn ang="0">
                  <a:pos x="133" y="284"/>
                </a:cxn>
                <a:cxn ang="0">
                  <a:pos x="163" y="206"/>
                </a:cxn>
                <a:cxn ang="0">
                  <a:pos x="179" y="153"/>
                </a:cxn>
                <a:cxn ang="0">
                  <a:pos x="193" y="129"/>
                </a:cxn>
                <a:cxn ang="0">
                  <a:pos x="203" y="118"/>
                </a:cxn>
                <a:cxn ang="0">
                  <a:pos x="205" y="117"/>
                </a:cxn>
                <a:cxn ang="0">
                  <a:pos x="217" y="103"/>
                </a:cxn>
                <a:cxn ang="0">
                  <a:pos x="244" y="77"/>
                </a:cxn>
                <a:cxn ang="0">
                  <a:pos x="269" y="47"/>
                </a:cxn>
                <a:cxn ang="0">
                  <a:pos x="291" y="17"/>
                </a:cxn>
                <a:cxn ang="0">
                  <a:pos x="298" y="0"/>
                </a:cxn>
                <a:cxn ang="0">
                  <a:pos x="298" y="0"/>
                </a:cxn>
                <a:cxn ang="0">
                  <a:pos x="314" y="7"/>
                </a:cxn>
                <a:cxn ang="0">
                  <a:pos x="343" y="17"/>
                </a:cxn>
                <a:cxn ang="0">
                  <a:pos x="372" y="24"/>
                </a:cxn>
                <a:cxn ang="0">
                  <a:pos x="403" y="27"/>
                </a:cxn>
                <a:cxn ang="0">
                  <a:pos x="426" y="34"/>
                </a:cxn>
                <a:cxn ang="0">
                  <a:pos x="430" y="51"/>
                </a:cxn>
                <a:cxn ang="0">
                  <a:pos x="420" y="72"/>
                </a:cxn>
                <a:cxn ang="0">
                  <a:pos x="404" y="94"/>
                </a:cxn>
                <a:cxn ang="0">
                  <a:pos x="388" y="116"/>
                </a:cxn>
                <a:cxn ang="0">
                  <a:pos x="372" y="134"/>
                </a:cxn>
                <a:cxn ang="0">
                  <a:pos x="350" y="160"/>
                </a:cxn>
                <a:cxn ang="0">
                  <a:pos x="320" y="199"/>
                </a:cxn>
                <a:cxn ang="0">
                  <a:pos x="288" y="237"/>
                </a:cxn>
                <a:cxn ang="0">
                  <a:pos x="254" y="274"/>
                </a:cxn>
                <a:cxn ang="0">
                  <a:pos x="221" y="311"/>
                </a:cxn>
                <a:cxn ang="0">
                  <a:pos x="187" y="347"/>
                </a:cxn>
                <a:cxn ang="0">
                  <a:pos x="156" y="384"/>
                </a:cxn>
                <a:cxn ang="0">
                  <a:pos x="127" y="423"/>
                </a:cxn>
                <a:cxn ang="0">
                  <a:pos x="102" y="463"/>
                </a:cxn>
                <a:cxn ang="0">
                  <a:pos x="89" y="496"/>
                </a:cxn>
                <a:cxn ang="0">
                  <a:pos x="86" y="527"/>
                </a:cxn>
                <a:cxn ang="0">
                  <a:pos x="88" y="563"/>
                </a:cxn>
                <a:cxn ang="0">
                  <a:pos x="86" y="587"/>
                </a:cxn>
                <a:cxn ang="0">
                  <a:pos x="81" y="590"/>
                </a:cxn>
                <a:cxn ang="0">
                  <a:pos x="79" y="590"/>
                </a:cxn>
              </a:cxnLst>
              <a:rect l="0" t="0" r="r" b="b"/>
              <a:pathLst>
                <a:path w="430" h="590">
                  <a:moveTo>
                    <a:pt x="79" y="590"/>
                  </a:moveTo>
                  <a:lnTo>
                    <a:pt x="62" y="582"/>
                  </a:lnTo>
                  <a:lnTo>
                    <a:pt x="46" y="570"/>
                  </a:lnTo>
                  <a:lnTo>
                    <a:pt x="31" y="551"/>
                  </a:lnTo>
                  <a:lnTo>
                    <a:pt x="18" y="530"/>
                  </a:lnTo>
                  <a:lnTo>
                    <a:pt x="9" y="507"/>
                  </a:lnTo>
                  <a:lnTo>
                    <a:pt x="2" y="484"/>
                  </a:lnTo>
                  <a:lnTo>
                    <a:pt x="0" y="464"/>
                  </a:lnTo>
                  <a:lnTo>
                    <a:pt x="2" y="444"/>
                  </a:lnTo>
                  <a:lnTo>
                    <a:pt x="34" y="420"/>
                  </a:lnTo>
                  <a:lnTo>
                    <a:pt x="64" y="391"/>
                  </a:lnTo>
                  <a:lnTo>
                    <a:pt x="89" y="358"/>
                  </a:lnTo>
                  <a:lnTo>
                    <a:pt x="114" y="322"/>
                  </a:lnTo>
                  <a:lnTo>
                    <a:pt x="133" y="284"/>
                  </a:lnTo>
                  <a:lnTo>
                    <a:pt x="151" y="245"/>
                  </a:lnTo>
                  <a:lnTo>
                    <a:pt x="163" y="206"/>
                  </a:lnTo>
                  <a:lnTo>
                    <a:pt x="174" y="167"/>
                  </a:lnTo>
                  <a:lnTo>
                    <a:pt x="179" y="153"/>
                  </a:lnTo>
                  <a:lnTo>
                    <a:pt x="186" y="140"/>
                  </a:lnTo>
                  <a:lnTo>
                    <a:pt x="193" y="129"/>
                  </a:lnTo>
                  <a:lnTo>
                    <a:pt x="203" y="121"/>
                  </a:lnTo>
                  <a:lnTo>
                    <a:pt x="203" y="118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5" y="116"/>
                  </a:lnTo>
                  <a:lnTo>
                    <a:pt x="217" y="103"/>
                  </a:lnTo>
                  <a:lnTo>
                    <a:pt x="230" y="91"/>
                  </a:lnTo>
                  <a:lnTo>
                    <a:pt x="244" y="77"/>
                  </a:lnTo>
                  <a:lnTo>
                    <a:pt x="256" y="62"/>
                  </a:lnTo>
                  <a:lnTo>
                    <a:pt x="269" y="47"/>
                  </a:lnTo>
                  <a:lnTo>
                    <a:pt x="281" y="32"/>
                  </a:lnTo>
                  <a:lnTo>
                    <a:pt x="291" y="17"/>
                  </a:lnTo>
                  <a:lnTo>
                    <a:pt x="298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14" y="7"/>
                  </a:lnTo>
                  <a:lnTo>
                    <a:pt x="329" y="12"/>
                  </a:lnTo>
                  <a:lnTo>
                    <a:pt x="343" y="17"/>
                  </a:lnTo>
                  <a:lnTo>
                    <a:pt x="358" y="20"/>
                  </a:lnTo>
                  <a:lnTo>
                    <a:pt x="372" y="24"/>
                  </a:lnTo>
                  <a:lnTo>
                    <a:pt x="387" y="26"/>
                  </a:lnTo>
                  <a:lnTo>
                    <a:pt x="403" y="27"/>
                  </a:lnTo>
                  <a:lnTo>
                    <a:pt x="419" y="27"/>
                  </a:lnTo>
                  <a:lnTo>
                    <a:pt x="426" y="34"/>
                  </a:lnTo>
                  <a:lnTo>
                    <a:pt x="429" y="42"/>
                  </a:lnTo>
                  <a:lnTo>
                    <a:pt x="430" y="51"/>
                  </a:lnTo>
                  <a:lnTo>
                    <a:pt x="427" y="63"/>
                  </a:lnTo>
                  <a:lnTo>
                    <a:pt x="420" y="72"/>
                  </a:lnTo>
                  <a:lnTo>
                    <a:pt x="412" y="83"/>
                  </a:lnTo>
                  <a:lnTo>
                    <a:pt x="404" y="94"/>
                  </a:lnTo>
                  <a:lnTo>
                    <a:pt x="396" y="106"/>
                  </a:lnTo>
                  <a:lnTo>
                    <a:pt x="388" y="116"/>
                  </a:lnTo>
                  <a:lnTo>
                    <a:pt x="380" y="126"/>
                  </a:lnTo>
                  <a:lnTo>
                    <a:pt x="372" y="134"/>
                  </a:lnTo>
                  <a:lnTo>
                    <a:pt x="365" y="140"/>
                  </a:lnTo>
                  <a:lnTo>
                    <a:pt x="350" y="160"/>
                  </a:lnTo>
                  <a:lnTo>
                    <a:pt x="335" y="179"/>
                  </a:lnTo>
                  <a:lnTo>
                    <a:pt x="320" y="199"/>
                  </a:lnTo>
                  <a:lnTo>
                    <a:pt x="304" y="218"/>
                  </a:lnTo>
                  <a:lnTo>
                    <a:pt x="288" y="237"/>
                  </a:lnTo>
                  <a:lnTo>
                    <a:pt x="270" y="255"/>
                  </a:lnTo>
                  <a:lnTo>
                    <a:pt x="254" y="274"/>
                  </a:lnTo>
                  <a:lnTo>
                    <a:pt x="237" y="292"/>
                  </a:lnTo>
                  <a:lnTo>
                    <a:pt x="221" y="311"/>
                  </a:lnTo>
                  <a:lnTo>
                    <a:pt x="203" y="329"/>
                  </a:lnTo>
                  <a:lnTo>
                    <a:pt x="187" y="347"/>
                  </a:lnTo>
                  <a:lnTo>
                    <a:pt x="172" y="366"/>
                  </a:lnTo>
                  <a:lnTo>
                    <a:pt x="156" y="384"/>
                  </a:lnTo>
                  <a:lnTo>
                    <a:pt x="142" y="404"/>
                  </a:lnTo>
                  <a:lnTo>
                    <a:pt x="127" y="423"/>
                  </a:lnTo>
                  <a:lnTo>
                    <a:pt x="115" y="444"/>
                  </a:lnTo>
                  <a:lnTo>
                    <a:pt x="102" y="463"/>
                  </a:lnTo>
                  <a:lnTo>
                    <a:pt x="94" y="480"/>
                  </a:lnTo>
                  <a:lnTo>
                    <a:pt x="89" y="496"/>
                  </a:lnTo>
                  <a:lnTo>
                    <a:pt x="87" y="511"/>
                  </a:lnTo>
                  <a:lnTo>
                    <a:pt x="86" y="527"/>
                  </a:lnTo>
                  <a:lnTo>
                    <a:pt x="87" y="543"/>
                  </a:lnTo>
                  <a:lnTo>
                    <a:pt x="88" y="563"/>
                  </a:lnTo>
                  <a:lnTo>
                    <a:pt x="88" y="585"/>
                  </a:lnTo>
                  <a:lnTo>
                    <a:pt x="86" y="587"/>
                  </a:lnTo>
                  <a:lnTo>
                    <a:pt x="84" y="589"/>
                  </a:lnTo>
                  <a:lnTo>
                    <a:pt x="81" y="590"/>
                  </a:lnTo>
                  <a:lnTo>
                    <a:pt x="79" y="590"/>
                  </a:lnTo>
                  <a:lnTo>
                    <a:pt x="79" y="590"/>
                  </a:lnTo>
                  <a:lnTo>
                    <a:pt x="79" y="590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425950" y="2544762"/>
              <a:ext cx="398463" cy="823913"/>
            </a:xfrm>
            <a:custGeom>
              <a:avLst/>
              <a:gdLst/>
              <a:ahLst/>
              <a:cxnLst>
                <a:cxn ang="0">
                  <a:pos x="258" y="1036"/>
                </a:cxn>
                <a:cxn ang="0">
                  <a:pos x="224" y="1025"/>
                </a:cxn>
                <a:cxn ang="0">
                  <a:pos x="193" y="1010"/>
                </a:cxn>
                <a:cxn ang="0">
                  <a:pos x="188" y="1008"/>
                </a:cxn>
                <a:cxn ang="0">
                  <a:pos x="161" y="935"/>
                </a:cxn>
                <a:cxn ang="0">
                  <a:pos x="118" y="833"/>
                </a:cxn>
                <a:cxn ang="0">
                  <a:pos x="80" y="730"/>
                </a:cxn>
                <a:cxn ang="0">
                  <a:pos x="76" y="597"/>
                </a:cxn>
                <a:cxn ang="0">
                  <a:pos x="114" y="517"/>
                </a:cxn>
                <a:cxn ang="0">
                  <a:pos x="141" y="464"/>
                </a:cxn>
                <a:cxn ang="0">
                  <a:pos x="161" y="410"/>
                </a:cxn>
                <a:cxn ang="0">
                  <a:pos x="186" y="206"/>
                </a:cxn>
                <a:cxn ang="0">
                  <a:pos x="175" y="137"/>
                </a:cxn>
                <a:cxn ang="0">
                  <a:pos x="150" y="148"/>
                </a:cxn>
                <a:cxn ang="0">
                  <a:pos x="99" y="164"/>
                </a:cxn>
                <a:cxn ang="0">
                  <a:pos x="47" y="177"/>
                </a:cxn>
                <a:cxn ang="0">
                  <a:pos x="9" y="163"/>
                </a:cxn>
                <a:cxn ang="0">
                  <a:pos x="0" y="126"/>
                </a:cxn>
                <a:cxn ang="0">
                  <a:pos x="17" y="89"/>
                </a:cxn>
                <a:cxn ang="0">
                  <a:pos x="74" y="69"/>
                </a:cxn>
                <a:cxn ang="0">
                  <a:pos x="130" y="49"/>
                </a:cxn>
                <a:cxn ang="0">
                  <a:pos x="176" y="27"/>
                </a:cxn>
                <a:cxn ang="0">
                  <a:pos x="213" y="12"/>
                </a:cxn>
                <a:cxn ang="0">
                  <a:pos x="254" y="3"/>
                </a:cxn>
                <a:cxn ang="0">
                  <a:pos x="285" y="3"/>
                </a:cxn>
                <a:cxn ang="0">
                  <a:pos x="312" y="5"/>
                </a:cxn>
                <a:cxn ang="0">
                  <a:pos x="342" y="6"/>
                </a:cxn>
                <a:cxn ang="0">
                  <a:pos x="350" y="75"/>
                </a:cxn>
                <a:cxn ang="0">
                  <a:pos x="395" y="121"/>
                </a:cxn>
                <a:cxn ang="0">
                  <a:pos x="451" y="130"/>
                </a:cxn>
                <a:cxn ang="0">
                  <a:pos x="466" y="122"/>
                </a:cxn>
                <a:cxn ang="0">
                  <a:pos x="478" y="114"/>
                </a:cxn>
                <a:cxn ang="0">
                  <a:pos x="502" y="156"/>
                </a:cxn>
                <a:cxn ang="0">
                  <a:pos x="487" y="210"/>
                </a:cxn>
                <a:cxn ang="0">
                  <a:pos x="482" y="232"/>
                </a:cxn>
                <a:cxn ang="0">
                  <a:pos x="480" y="276"/>
                </a:cxn>
                <a:cxn ang="0">
                  <a:pos x="467" y="320"/>
                </a:cxn>
                <a:cxn ang="0">
                  <a:pos x="422" y="362"/>
                </a:cxn>
                <a:cxn ang="0">
                  <a:pos x="379" y="444"/>
                </a:cxn>
                <a:cxn ang="0">
                  <a:pos x="368" y="538"/>
                </a:cxn>
                <a:cxn ang="0">
                  <a:pos x="373" y="585"/>
                </a:cxn>
                <a:cxn ang="0">
                  <a:pos x="388" y="649"/>
                </a:cxn>
                <a:cxn ang="0">
                  <a:pos x="418" y="788"/>
                </a:cxn>
                <a:cxn ang="0">
                  <a:pos x="446" y="928"/>
                </a:cxn>
                <a:cxn ang="0">
                  <a:pos x="419" y="1004"/>
                </a:cxn>
                <a:cxn ang="0">
                  <a:pos x="350" y="1030"/>
                </a:cxn>
                <a:cxn ang="0">
                  <a:pos x="282" y="1038"/>
                </a:cxn>
              </a:cxnLst>
              <a:rect l="0" t="0" r="r" b="b"/>
              <a:pathLst>
                <a:path w="502" h="1038">
                  <a:moveTo>
                    <a:pt x="282" y="1038"/>
                  </a:moveTo>
                  <a:lnTo>
                    <a:pt x="270" y="1037"/>
                  </a:lnTo>
                  <a:lnTo>
                    <a:pt x="258" y="1036"/>
                  </a:lnTo>
                  <a:lnTo>
                    <a:pt x="246" y="1032"/>
                  </a:lnTo>
                  <a:lnTo>
                    <a:pt x="235" y="1029"/>
                  </a:lnTo>
                  <a:lnTo>
                    <a:pt x="224" y="1025"/>
                  </a:lnTo>
                  <a:lnTo>
                    <a:pt x="213" y="1021"/>
                  </a:lnTo>
                  <a:lnTo>
                    <a:pt x="203" y="1016"/>
                  </a:lnTo>
                  <a:lnTo>
                    <a:pt x="193" y="1010"/>
                  </a:lnTo>
                  <a:lnTo>
                    <a:pt x="190" y="1009"/>
                  </a:lnTo>
                  <a:lnTo>
                    <a:pt x="189" y="1009"/>
                  </a:lnTo>
                  <a:lnTo>
                    <a:pt x="188" y="1008"/>
                  </a:lnTo>
                  <a:lnTo>
                    <a:pt x="186" y="1007"/>
                  </a:lnTo>
                  <a:lnTo>
                    <a:pt x="174" y="971"/>
                  </a:lnTo>
                  <a:lnTo>
                    <a:pt x="161" y="935"/>
                  </a:lnTo>
                  <a:lnTo>
                    <a:pt x="146" y="901"/>
                  </a:lnTo>
                  <a:lnTo>
                    <a:pt x="133" y="866"/>
                  </a:lnTo>
                  <a:lnTo>
                    <a:pt x="118" y="833"/>
                  </a:lnTo>
                  <a:lnTo>
                    <a:pt x="104" y="798"/>
                  </a:lnTo>
                  <a:lnTo>
                    <a:pt x="91" y="765"/>
                  </a:lnTo>
                  <a:lnTo>
                    <a:pt x="80" y="730"/>
                  </a:lnTo>
                  <a:lnTo>
                    <a:pt x="72" y="682"/>
                  </a:lnTo>
                  <a:lnTo>
                    <a:pt x="69" y="638"/>
                  </a:lnTo>
                  <a:lnTo>
                    <a:pt x="76" y="597"/>
                  </a:lnTo>
                  <a:lnTo>
                    <a:pt x="93" y="552"/>
                  </a:lnTo>
                  <a:lnTo>
                    <a:pt x="104" y="535"/>
                  </a:lnTo>
                  <a:lnTo>
                    <a:pt x="114" y="517"/>
                  </a:lnTo>
                  <a:lnTo>
                    <a:pt x="123" y="500"/>
                  </a:lnTo>
                  <a:lnTo>
                    <a:pt x="133" y="483"/>
                  </a:lnTo>
                  <a:lnTo>
                    <a:pt x="141" y="464"/>
                  </a:lnTo>
                  <a:lnTo>
                    <a:pt x="149" y="447"/>
                  </a:lnTo>
                  <a:lnTo>
                    <a:pt x="156" y="429"/>
                  </a:lnTo>
                  <a:lnTo>
                    <a:pt x="161" y="410"/>
                  </a:lnTo>
                  <a:lnTo>
                    <a:pt x="173" y="342"/>
                  </a:lnTo>
                  <a:lnTo>
                    <a:pt x="181" y="274"/>
                  </a:lnTo>
                  <a:lnTo>
                    <a:pt x="186" y="206"/>
                  </a:lnTo>
                  <a:lnTo>
                    <a:pt x="188" y="140"/>
                  </a:lnTo>
                  <a:lnTo>
                    <a:pt x="182" y="136"/>
                  </a:lnTo>
                  <a:lnTo>
                    <a:pt x="175" y="137"/>
                  </a:lnTo>
                  <a:lnTo>
                    <a:pt x="170" y="141"/>
                  </a:lnTo>
                  <a:lnTo>
                    <a:pt x="166" y="143"/>
                  </a:lnTo>
                  <a:lnTo>
                    <a:pt x="150" y="148"/>
                  </a:lnTo>
                  <a:lnTo>
                    <a:pt x="134" y="154"/>
                  </a:lnTo>
                  <a:lnTo>
                    <a:pt x="117" y="159"/>
                  </a:lnTo>
                  <a:lnTo>
                    <a:pt x="99" y="164"/>
                  </a:lnTo>
                  <a:lnTo>
                    <a:pt x="81" y="170"/>
                  </a:lnTo>
                  <a:lnTo>
                    <a:pt x="65" y="173"/>
                  </a:lnTo>
                  <a:lnTo>
                    <a:pt x="47" y="177"/>
                  </a:lnTo>
                  <a:lnTo>
                    <a:pt x="32" y="178"/>
                  </a:lnTo>
                  <a:lnTo>
                    <a:pt x="19" y="172"/>
                  </a:lnTo>
                  <a:lnTo>
                    <a:pt x="9" y="163"/>
                  </a:lnTo>
                  <a:lnTo>
                    <a:pt x="4" y="152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4" y="113"/>
                  </a:lnTo>
                  <a:lnTo>
                    <a:pt x="9" y="101"/>
                  </a:lnTo>
                  <a:lnTo>
                    <a:pt x="17" y="89"/>
                  </a:lnTo>
                  <a:lnTo>
                    <a:pt x="36" y="82"/>
                  </a:lnTo>
                  <a:lnTo>
                    <a:pt x="54" y="75"/>
                  </a:lnTo>
                  <a:lnTo>
                    <a:pt x="74" y="69"/>
                  </a:lnTo>
                  <a:lnTo>
                    <a:pt x="92" y="63"/>
                  </a:lnTo>
                  <a:lnTo>
                    <a:pt x="112" y="56"/>
                  </a:lnTo>
                  <a:lnTo>
                    <a:pt x="130" y="49"/>
                  </a:lnTo>
                  <a:lnTo>
                    <a:pt x="150" y="42"/>
                  </a:lnTo>
                  <a:lnTo>
                    <a:pt x="168" y="34"/>
                  </a:lnTo>
                  <a:lnTo>
                    <a:pt x="176" y="27"/>
                  </a:lnTo>
                  <a:lnTo>
                    <a:pt x="187" y="21"/>
                  </a:lnTo>
                  <a:lnTo>
                    <a:pt x="199" y="16"/>
                  </a:lnTo>
                  <a:lnTo>
                    <a:pt x="213" y="12"/>
                  </a:lnTo>
                  <a:lnTo>
                    <a:pt x="227" y="8"/>
                  </a:lnTo>
                  <a:lnTo>
                    <a:pt x="241" y="5"/>
                  </a:lnTo>
                  <a:lnTo>
                    <a:pt x="254" y="3"/>
                  </a:lnTo>
                  <a:lnTo>
                    <a:pt x="265" y="0"/>
                  </a:lnTo>
                  <a:lnTo>
                    <a:pt x="274" y="2"/>
                  </a:lnTo>
                  <a:lnTo>
                    <a:pt x="285" y="3"/>
                  </a:lnTo>
                  <a:lnTo>
                    <a:pt x="294" y="4"/>
                  </a:lnTo>
                  <a:lnTo>
                    <a:pt x="303" y="5"/>
                  </a:lnTo>
                  <a:lnTo>
                    <a:pt x="312" y="5"/>
                  </a:lnTo>
                  <a:lnTo>
                    <a:pt x="323" y="6"/>
                  </a:lnTo>
                  <a:lnTo>
                    <a:pt x="332" y="6"/>
                  </a:lnTo>
                  <a:lnTo>
                    <a:pt x="342" y="6"/>
                  </a:lnTo>
                  <a:lnTo>
                    <a:pt x="340" y="31"/>
                  </a:lnTo>
                  <a:lnTo>
                    <a:pt x="343" y="54"/>
                  </a:lnTo>
                  <a:lnTo>
                    <a:pt x="350" y="75"/>
                  </a:lnTo>
                  <a:lnTo>
                    <a:pt x="361" y="95"/>
                  </a:lnTo>
                  <a:lnTo>
                    <a:pt x="377" y="110"/>
                  </a:lnTo>
                  <a:lnTo>
                    <a:pt x="395" y="121"/>
                  </a:lnTo>
                  <a:lnTo>
                    <a:pt x="418" y="129"/>
                  </a:lnTo>
                  <a:lnTo>
                    <a:pt x="445" y="132"/>
                  </a:lnTo>
                  <a:lnTo>
                    <a:pt x="451" y="130"/>
                  </a:lnTo>
                  <a:lnTo>
                    <a:pt x="455" y="128"/>
                  </a:lnTo>
                  <a:lnTo>
                    <a:pt x="461" y="125"/>
                  </a:lnTo>
                  <a:lnTo>
                    <a:pt x="466" y="122"/>
                  </a:lnTo>
                  <a:lnTo>
                    <a:pt x="470" y="119"/>
                  </a:lnTo>
                  <a:lnTo>
                    <a:pt x="474" y="117"/>
                  </a:lnTo>
                  <a:lnTo>
                    <a:pt x="478" y="114"/>
                  </a:lnTo>
                  <a:lnTo>
                    <a:pt x="483" y="112"/>
                  </a:lnTo>
                  <a:lnTo>
                    <a:pt x="495" y="132"/>
                  </a:lnTo>
                  <a:lnTo>
                    <a:pt x="502" y="156"/>
                  </a:lnTo>
                  <a:lnTo>
                    <a:pt x="502" y="182"/>
                  </a:lnTo>
                  <a:lnTo>
                    <a:pt x="491" y="204"/>
                  </a:lnTo>
                  <a:lnTo>
                    <a:pt x="487" y="210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82" y="232"/>
                  </a:lnTo>
                  <a:lnTo>
                    <a:pt x="482" y="244"/>
                  </a:lnTo>
                  <a:lnTo>
                    <a:pt x="482" y="259"/>
                  </a:lnTo>
                  <a:lnTo>
                    <a:pt x="480" y="276"/>
                  </a:lnTo>
                  <a:lnTo>
                    <a:pt x="477" y="292"/>
                  </a:lnTo>
                  <a:lnTo>
                    <a:pt x="474" y="307"/>
                  </a:lnTo>
                  <a:lnTo>
                    <a:pt x="467" y="320"/>
                  </a:lnTo>
                  <a:lnTo>
                    <a:pt x="457" y="332"/>
                  </a:lnTo>
                  <a:lnTo>
                    <a:pt x="445" y="341"/>
                  </a:lnTo>
                  <a:lnTo>
                    <a:pt x="422" y="362"/>
                  </a:lnTo>
                  <a:lnTo>
                    <a:pt x="403" y="386"/>
                  </a:lnTo>
                  <a:lnTo>
                    <a:pt x="389" y="414"/>
                  </a:lnTo>
                  <a:lnTo>
                    <a:pt x="379" y="444"/>
                  </a:lnTo>
                  <a:lnTo>
                    <a:pt x="372" y="475"/>
                  </a:lnTo>
                  <a:lnTo>
                    <a:pt x="369" y="506"/>
                  </a:lnTo>
                  <a:lnTo>
                    <a:pt x="368" y="538"/>
                  </a:lnTo>
                  <a:lnTo>
                    <a:pt x="370" y="568"/>
                  </a:lnTo>
                  <a:lnTo>
                    <a:pt x="372" y="576"/>
                  </a:lnTo>
                  <a:lnTo>
                    <a:pt x="373" y="585"/>
                  </a:lnTo>
                  <a:lnTo>
                    <a:pt x="376" y="593"/>
                  </a:lnTo>
                  <a:lnTo>
                    <a:pt x="377" y="603"/>
                  </a:lnTo>
                  <a:lnTo>
                    <a:pt x="388" y="649"/>
                  </a:lnTo>
                  <a:lnTo>
                    <a:pt x="400" y="695"/>
                  </a:lnTo>
                  <a:lnTo>
                    <a:pt x="409" y="742"/>
                  </a:lnTo>
                  <a:lnTo>
                    <a:pt x="418" y="788"/>
                  </a:lnTo>
                  <a:lnTo>
                    <a:pt x="428" y="835"/>
                  </a:lnTo>
                  <a:lnTo>
                    <a:pt x="437" y="881"/>
                  </a:lnTo>
                  <a:lnTo>
                    <a:pt x="446" y="928"/>
                  </a:lnTo>
                  <a:lnTo>
                    <a:pt x="455" y="976"/>
                  </a:lnTo>
                  <a:lnTo>
                    <a:pt x="439" y="992"/>
                  </a:lnTo>
                  <a:lnTo>
                    <a:pt x="419" y="1004"/>
                  </a:lnTo>
                  <a:lnTo>
                    <a:pt x="398" y="1016"/>
                  </a:lnTo>
                  <a:lnTo>
                    <a:pt x="375" y="1024"/>
                  </a:lnTo>
                  <a:lnTo>
                    <a:pt x="350" y="1030"/>
                  </a:lnTo>
                  <a:lnTo>
                    <a:pt x="326" y="1034"/>
                  </a:lnTo>
                  <a:lnTo>
                    <a:pt x="303" y="1037"/>
                  </a:lnTo>
                  <a:lnTo>
                    <a:pt x="282" y="1038"/>
                  </a:lnTo>
                  <a:lnTo>
                    <a:pt x="282" y="1038"/>
                  </a:lnTo>
                  <a:lnTo>
                    <a:pt x="282" y="1038"/>
                  </a:lnTo>
                  <a:close/>
                </a:path>
              </a:pathLst>
            </a:custGeom>
            <a:solidFill>
              <a:srgbClr val="B5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873625" y="3170237"/>
              <a:ext cx="23813" cy="34925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0" y="35"/>
                </a:cxn>
                <a:cxn ang="0">
                  <a:pos x="0" y="21"/>
                </a:cxn>
                <a:cxn ang="0">
                  <a:pos x="8" y="9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30" y="7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20" y="17"/>
                </a:cxn>
                <a:cxn ang="0">
                  <a:pos x="19" y="24"/>
                </a:cxn>
                <a:cxn ang="0">
                  <a:pos x="20" y="35"/>
                </a:cxn>
                <a:cxn ang="0">
                  <a:pos x="19" y="44"/>
                </a:cxn>
                <a:cxn ang="0">
                  <a:pos x="17" y="44"/>
                </a:cxn>
                <a:cxn ang="0">
                  <a:pos x="15" y="44"/>
                </a:cxn>
                <a:cxn ang="0">
                  <a:pos x="12" y="44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0" y="44"/>
                </a:cxn>
              </a:cxnLst>
              <a:rect l="0" t="0" r="r" b="b"/>
              <a:pathLst>
                <a:path w="30" h="44">
                  <a:moveTo>
                    <a:pt x="10" y="44"/>
                  </a:moveTo>
                  <a:lnTo>
                    <a:pt x="0" y="35"/>
                  </a:lnTo>
                  <a:lnTo>
                    <a:pt x="0" y="21"/>
                  </a:lnTo>
                  <a:lnTo>
                    <a:pt x="8" y="9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20" y="35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846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903788" y="3162300"/>
              <a:ext cx="19050" cy="30163"/>
            </a:xfrm>
            <a:custGeom>
              <a:avLst/>
              <a:gdLst/>
              <a:ahLst/>
              <a:cxnLst>
                <a:cxn ang="0">
                  <a:pos x="24" y="38"/>
                </a:cxn>
                <a:cxn ang="0">
                  <a:pos x="10" y="32"/>
                </a:cxn>
                <a:cxn ang="0">
                  <a:pos x="2" y="24"/>
                </a:cxn>
                <a:cxn ang="0">
                  <a:pos x="0" y="1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10" y="9"/>
                </a:cxn>
                <a:cxn ang="0">
                  <a:pos x="11" y="17"/>
                </a:cxn>
                <a:cxn ang="0">
                  <a:pos x="16" y="24"/>
                </a:cxn>
                <a:cxn ang="0">
                  <a:pos x="20" y="31"/>
                </a:cxn>
                <a:cxn ang="0">
                  <a:pos x="24" y="35"/>
                </a:cxn>
                <a:cxn ang="0">
                  <a:pos x="25" y="38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4" y="38"/>
                </a:cxn>
              </a:cxnLst>
              <a:rect l="0" t="0" r="r" b="b"/>
              <a:pathLst>
                <a:path w="25" h="38">
                  <a:moveTo>
                    <a:pt x="24" y="38"/>
                  </a:moveTo>
                  <a:lnTo>
                    <a:pt x="10" y="32"/>
                  </a:lnTo>
                  <a:lnTo>
                    <a:pt x="2" y="24"/>
                  </a:lnTo>
                  <a:lnTo>
                    <a:pt x="0" y="15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9"/>
                  </a:lnTo>
                  <a:lnTo>
                    <a:pt x="11" y="17"/>
                  </a:lnTo>
                  <a:lnTo>
                    <a:pt x="16" y="24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914900" y="3157537"/>
              <a:ext cx="23813" cy="31750"/>
            </a:xfrm>
            <a:custGeom>
              <a:avLst/>
              <a:gdLst/>
              <a:ahLst/>
              <a:cxnLst>
                <a:cxn ang="0">
                  <a:pos x="23" y="40"/>
                </a:cxn>
                <a:cxn ang="0">
                  <a:pos x="13" y="31"/>
                </a:cxn>
                <a:cxn ang="0">
                  <a:pos x="7" y="22"/>
                </a:cxn>
                <a:cxn ang="0">
                  <a:pos x="3" y="11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19" y="11"/>
                </a:cxn>
                <a:cxn ang="0">
                  <a:pos x="26" y="26"/>
                </a:cxn>
                <a:cxn ang="0">
                  <a:pos x="30" y="39"/>
                </a:cxn>
                <a:cxn ang="0">
                  <a:pos x="28" y="39"/>
                </a:cxn>
                <a:cxn ang="0">
                  <a:pos x="27" y="39"/>
                </a:cxn>
                <a:cxn ang="0">
                  <a:pos x="26" y="39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3" y="40"/>
                </a:cxn>
              </a:cxnLst>
              <a:rect l="0" t="0" r="r" b="b"/>
              <a:pathLst>
                <a:path w="30" h="40">
                  <a:moveTo>
                    <a:pt x="23" y="40"/>
                  </a:moveTo>
                  <a:lnTo>
                    <a:pt x="13" y="31"/>
                  </a:lnTo>
                  <a:lnTo>
                    <a:pt x="7" y="22"/>
                  </a:lnTo>
                  <a:lnTo>
                    <a:pt x="3" y="11"/>
                  </a:lnTo>
                  <a:lnTo>
                    <a:pt x="0" y="1"/>
                  </a:lnTo>
                  <a:lnTo>
                    <a:pt x="11" y="0"/>
                  </a:lnTo>
                  <a:lnTo>
                    <a:pt x="19" y="11"/>
                  </a:lnTo>
                  <a:lnTo>
                    <a:pt x="26" y="26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929188" y="3149600"/>
              <a:ext cx="28575" cy="36513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16" y="38"/>
                </a:cxn>
                <a:cxn ang="0">
                  <a:pos x="8" y="25"/>
                </a:cxn>
                <a:cxn ang="0">
                  <a:pos x="2" y="12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6" y="4"/>
                </a:cxn>
                <a:cxn ang="0">
                  <a:pos x="22" y="11"/>
                </a:cxn>
                <a:cxn ang="0">
                  <a:pos x="26" y="18"/>
                </a:cxn>
                <a:cxn ang="0">
                  <a:pos x="30" y="26"/>
                </a:cxn>
                <a:cxn ang="0">
                  <a:pos x="33" y="32"/>
                </a:cxn>
                <a:cxn ang="0">
                  <a:pos x="36" y="37"/>
                </a:cxn>
                <a:cxn ang="0">
                  <a:pos x="36" y="38"/>
                </a:cxn>
                <a:cxn ang="0">
                  <a:pos x="36" y="39"/>
                </a:cxn>
                <a:cxn ang="0">
                  <a:pos x="36" y="40"/>
                </a:cxn>
                <a:cxn ang="0">
                  <a:pos x="36" y="41"/>
                </a:cxn>
                <a:cxn ang="0">
                  <a:pos x="32" y="42"/>
                </a:cxn>
                <a:cxn ang="0">
                  <a:pos x="29" y="43"/>
                </a:cxn>
                <a:cxn ang="0">
                  <a:pos x="25" y="45"/>
                </a:cxn>
                <a:cxn ang="0">
                  <a:pos x="23" y="45"/>
                </a:cxn>
                <a:cxn ang="0">
                  <a:pos x="23" y="45"/>
                </a:cxn>
                <a:cxn ang="0">
                  <a:pos x="23" y="45"/>
                </a:cxn>
              </a:cxnLst>
              <a:rect l="0" t="0" r="r" b="b"/>
              <a:pathLst>
                <a:path w="36" h="45">
                  <a:moveTo>
                    <a:pt x="23" y="45"/>
                  </a:moveTo>
                  <a:lnTo>
                    <a:pt x="16" y="38"/>
                  </a:lnTo>
                  <a:lnTo>
                    <a:pt x="8" y="25"/>
                  </a:lnTo>
                  <a:lnTo>
                    <a:pt x="2" y="12"/>
                  </a:lnTo>
                  <a:lnTo>
                    <a:pt x="0" y="3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4"/>
                  </a:lnTo>
                  <a:lnTo>
                    <a:pt x="22" y="11"/>
                  </a:lnTo>
                  <a:lnTo>
                    <a:pt x="26" y="18"/>
                  </a:lnTo>
                  <a:lnTo>
                    <a:pt x="30" y="26"/>
                  </a:lnTo>
                  <a:lnTo>
                    <a:pt x="33" y="32"/>
                  </a:lnTo>
                  <a:lnTo>
                    <a:pt x="36" y="37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2" y="42"/>
                  </a:lnTo>
                  <a:lnTo>
                    <a:pt x="29" y="43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975225" y="3162300"/>
              <a:ext cx="22225" cy="17463"/>
            </a:xfrm>
            <a:custGeom>
              <a:avLst/>
              <a:gdLst/>
              <a:ahLst/>
              <a:cxnLst>
                <a:cxn ang="0">
                  <a:pos x="20" y="23"/>
                </a:cxn>
                <a:cxn ang="0">
                  <a:pos x="15" y="19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26" y="11"/>
                </a:cxn>
                <a:cxn ang="0">
                  <a:pos x="28" y="22"/>
                </a:cxn>
                <a:cxn ang="0">
                  <a:pos x="26" y="23"/>
                </a:cxn>
                <a:cxn ang="0">
                  <a:pos x="23" y="23"/>
                </a:cxn>
                <a:cxn ang="0">
                  <a:pos x="21" y="23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23"/>
                </a:cxn>
              </a:cxnLst>
              <a:rect l="0" t="0" r="r" b="b"/>
              <a:pathLst>
                <a:path w="28" h="23">
                  <a:moveTo>
                    <a:pt x="20" y="23"/>
                  </a:moveTo>
                  <a:lnTo>
                    <a:pt x="15" y="19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6" y="1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solidFill>
              <a:srgbClr val="846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949825" y="3148012"/>
              <a:ext cx="20638" cy="30163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15" y="30"/>
                </a:cxn>
                <a:cxn ang="0">
                  <a:pos x="8" y="20"/>
                </a:cxn>
                <a:cxn ang="0">
                  <a:pos x="3" y="11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4" y="7"/>
                </a:cxn>
                <a:cxn ang="0">
                  <a:pos x="20" y="16"/>
                </a:cxn>
                <a:cxn ang="0">
                  <a:pos x="25" y="28"/>
                </a:cxn>
                <a:cxn ang="0">
                  <a:pos x="27" y="37"/>
                </a:cxn>
                <a:cxn ang="0">
                  <a:pos x="26" y="37"/>
                </a:cxn>
                <a:cxn ang="0">
                  <a:pos x="23" y="37"/>
                </a:cxn>
                <a:cxn ang="0">
                  <a:pos x="22" y="38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9"/>
                </a:cxn>
              </a:cxnLst>
              <a:rect l="0" t="0" r="r" b="b"/>
              <a:pathLst>
                <a:path w="27" h="39">
                  <a:moveTo>
                    <a:pt x="20" y="39"/>
                  </a:moveTo>
                  <a:lnTo>
                    <a:pt x="15" y="30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20" y="16"/>
                  </a:lnTo>
                  <a:lnTo>
                    <a:pt x="25" y="2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724400" y="2925762"/>
              <a:ext cx="263525" cy="241300"/>
            </a:xfrm>
            <a:custGeom>
              <a:avLst/>
              <a:gdLst/>
              <a:ahLst/>
              <a:cxnLst>
                <a:cxn ang="0">
                  <a:pos x="197" y="285"/>
                </a:cxn>
                <a:cxn ang="0">
                  <a:pos x="188" y="256"/>
                </a:cxn>
                <a:cxn ang="0">
                  <a:pos x="155" y="229"/>
                </a:cxn>
                <a:cxn ang="0">
                  <a:pos x="113" y="200"/>
                </a:cxn>
                <a:cxn ang="0">
                  <a:pos x="71" y="171"/>
                </a:cxn>
                <a:cxn ang="0">
                  <a:pos x="32" y="141"/>
                </a:cxn>
                <a:cxn ang="0">
                  <a:pos x="3" y="105"/>
                </a:cxn>
                <a:cxn ang="0">
                  <a:pos x="1" y="25"/>
                </a:cxn>
                <a:cxn ang="0">
                  <a:pos x="11" y="3"/>
                </a:cxn>
                <a:cxn ang="0">
                  <a:pos x="31" y="20"/>
                </a:cxn>
                <a:cxn ang="0">
                  <a:pos x="52" y="44"/>
                </a:cxn>
                <a:cxn ang="0">
                  <a:pos x="70" y="67"/>
                </a:cxn>
                <a:cxn ang="0">
                  <a:pos x="87" y="85"/>
                </a:cxn>
                <a:cxn ang="0">
                  <a:pos x="106" y="104"/>
                </a:cxn>
                <a:cxn ang="0">
                  <a:pos x="127" y="124"/>
                </a:cxn>
                <a:cxn ang="0">
                  <a:pos x="146" y="145"/>
                </a:cxn>
                <a:cxn ang="0">
                  <a:pos x="167" y="164"/>
                </a:cxn>
                <a:cxn ang="0">
                  <a:pos x="185" y="181"/>
                </a:cxn>
                <a:cxn ang="0">
                  <a:pos x="205" y="195"/>
                </a:cxn>
                <a:cxn ang="0">
                  <a:pos x="228" y="203"/>
                </a:cxn>
                <a:cxn ang="0">
                  <a:pos x="243" y="207"/>
                </a:cxn>
                <a:cxn ang="0">
                  <a:pos x="253" y="213"/>
                </a:cxn>
                <a:cxn ang="0">
                  <a:pos x="269" y="225"/>
                </a:cxn>
                <a:cxn ang="0">
                  <a:pos x="284" y="241"/>
                </a:cxn>
                <a:cxn ang="0">
                  <a:pos x="303" y="256"/>
                </a:cxn>
                <a:cxn ang="0">
                  <a:pos x="321" y="271"/>
                </a:cxn>
                <a:cxn ang="0">
                  <a:pos x="327" y="281"/>
                </a:cxn>
                <a:cxn ang="0">
                  <a:pos x="313" y="284"/>
                </a:cxn>
                <a:cxn ang="0">
                  <a:pos x="303" y="277"/>
                </a:cxn>
                <a:cxn ang="0">
                  <a:pos x="295" y="270"/>
                </a:cxn>
                <a:cxn ang="0">
                  <a:pos x="284" y="270"/>
                </a:cxn>
                <a:cxn ang="0">
                  <a:pos x="274" y="272"/>
                </a:cxn>
                <a:cxn ang="0">
                  <a:pos x="262" y="275"/>
                </a:cxn>
                <a:cxn ang="0">
                  <a:pos x="250" y="279"/>
                </a:cxn>
                <a:cxn ang="0">
                  <a:pos x="238" y="286"/>
                </a:cxn>
                <a:cxn ang="0">
                  <a:pos x="226" y="291"/>
                </a:cxn>
                <a:cxn ang="0">
                  <a:pos x="219" y="295"/>
                </a:cxn>
                <a:cxn ang="0">
                  <a:pos x="219" y="299"/>
                </a:cxn>
                <a:cxn ang="0">
                  <a:pos x="218" y="304"/>
                </a:cxn>
                <a:cxn ang="0">
                  <a:pos x="211" y="302"/>
                </a:cxn>
                <a:cxn ang="0">
                  <a:pos x="203" y="304"/>
                </a:cxn>
              </a:cxnLst>
              <a:rect l="0" t="0" r="r" b="b"/>
              <a:pathLst>
                <a:path w="332" h="304">
                  <a:moveTo>
                    <a:pt x="203" y="304"/>
                  </a:moveTo>
                  <a:lnTo>
                    <a:pt x="197" y="285"/>
                  </a:lnTo>
                  <a:lnTo>
                    <a:pt x="193" y="270"/>
                  </a:lnTo>
                  <a:lnTo>
                    <a:pt x="188" y="256"/>
                  </a:lnTo>
                  <a:lnTo>
                    <a:pt x="177" y="243"/>
                  </a:lnTo>
                  <a:lnTo>
                    <a:pt x="155" y="229"/>
                  </a:lnTo>
                  <a:lnTo>
                    <a:pt x="133" y="215"/>
                  </a:lnTo>
                  <a:lnTo>
                    <a:pt x="113" y="200"/>
                  </a:lnTo>
                  <a:lnTo>
                    <a:pt x="92" y="186"/>
                  </a:lnTo>
                  <a:lnTo>
                    <a:pt x="71" y="171"/>
                  </a:lnTo>
                  <a:lnTo>
                    <a:pt x="52" y="156"/>
                  </a:lnTo>
                  <a:lnTo>
                    <a:pt x="32" y="141"/>
                  </a:lnTo>
                  <a:lnTo>
                    <a:pt x="12" y="126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1" y="25"/>
                  </a:lnTo>
                  <a:lnTo>
                    <a:pt x="3" y="0"/>
                  </a:lnTo>
                  <a:lnTo>
                    <a:pt x="11" y="3"/>
                  </a:lnTo>
                  <a:lnTo>
                    <a:pt x="21" y="10"/>
                  </a:lnTo>
                  <a:lnTo>
                    <a:pt x="31" y="20"/>
                  </a:lnTo>
                  <a:lnTo>
                    <a:pt x="41" y="32"/>
                  </a:lnTo>
                  <a:lnTo>
                    <a:pt x="52" y="44"/>
                  </a:lnTo>
                  <a:lnTo>
                    <a:pt x="61" y="57"/>
                  </a:lnTo>
                  <a:lnTo>
                    <a:pt x="70" y="67"/>
                  </a:lnTo>
                  <a:lnTo>
                    <a:pt x="78" y="74"/>
                  </a:lnTo>
                  <a:lnTo>
                    <a:pt x="87" y="85"/>
                  </a:lnTo>
                  <a:lnTo>
                    <a:pt x="97" y="94"/>
                  </a:lnTo>
                  <a:lnTo>
                    <a:pt x="106" y="104"/>
                  </a:lnTo>
                  <a:lnTo>
                    <a:pt x="116" y="114"/>
                  </a:lnTo>
                  <a:lnTo>
                    <a:pt x="127" y="124"/>
                  </a:lnTo>
                  <a:lnTo>
                    <a:pt x="136" y="134"/>
                  </a:lnTo>
                  <a:lnTo>
                    <a:pt x="146" y="145"/>
                  </a:lnTo>
                  <a:lnTo>
                    <a:pt x="156" y="155"/>
                  </a:lnTo>
                  <a:lnTo>
                    <a:pt x="167" y="164"/>
                  </a:lnTo>
                  <a:lnTo>
                    <a:pt x="176" y="172"/>
                  </a:lnTo>
                  <a:lnTo>
                    <a:pt x="185" y="181"/>
                  </a:lnTo>
                  <a:lnTo>
                    <a:pt x="194" y="188"/>
                  </a:lnTo>
                  <a:lnTo>
                    <a:pt x="205" y="195"/>
                  </a:lnTo>
                  <a:lnTo>
                    <a:pt x="215" y="200"/>
                  </a:lnTo>
                  <a:lnTo>
                    <a:pt x="228" y="203"/>
                  </a:lnTo>
                  <a:lnTo>
                    <a:pt x="242" y="206"/>
                  </a:lnTo>
                  <a:lnTo>
                    <a:pt x="243" y="207"/>
                  </a:lnTo>
                  <a:lnTo>
                    <a:pt x="247" y="209"/>
                  </a:lnTo>
                  <a:lnTo>
                    <a:pt x="253" y="213"/>
                  </a:lnTo>
                  <a:lnTo>
                    <a:pt x="261" y="218"/>
                  </a:lnTo>
                  <a:lnTo>
                    <a:pt x="269" y="225"/>
                  </a:lnTo>
                  <a:lnTo>
                    <a:pt x="276" y="233"/>
                  </a:lnTo>
                  <a:lnTo>
                    <a:pt x="284" y="241"/>
                  </a:lnTo>
                  <a:lnTo>
                    <a:pt x="294" y="249"/>
                  </a:lnTo>
                  <a:lnTo>
                    <a:pt x="303" y="256"/>
                  </a:lnTo>
                  <a:lnTo>
                    <a:pt x="312" y="264"/>
                  </a:lnTo>
                  <a:lnTo>
                    <a:pt x="321" y="271"/>
                  </a:lnTo>
                  <a:lnTo>
                    <a:pt x="332" y="277"/>
                  </a:lnTo>
                  <a:lnTo>
                    <a:pt x="327" y="281"/>
                  </a:lnTo>
                  <a:lnTo>
                    <a:pt x="320" y="283"/>
                  </a:lnTo>
                  <a:lnTo>
                    <a:pt x="313" y="284"/>
                  </a:lnTo>
                  <a:lnTo>
                    <a:pt x="307" y="285"/>
                  </a:lnTo>
                  <a:lnTo>
                    <a:pt x="303" y="277"/>
                  </a:lnTo>
                  <a:lnTo>
                    <a:pt x="299" y="272"/>
                  </a:lnTo>
                  <a:lnTo>
                    <a:pt x="295" y="270"/>
                  </a:lnTo>
                  <a:lnTo>
                    <a:pt x="289" y="270"/>
                  </a:lnTo>
                  <a:lnTo>
                    <a:pt x="284" y="270"/>
                  </a:lnTo>
                  <a:lnTo>
                    <a:pt x="280" y="271"/>
                  </a:lnTo>
                  <a:lnTo>
                    <a:pt x="274" y="272"/>
                  </a:lnTo>
                  <a:lnTo>
                    <a:pt x="269" y="272"/>
                  </a:lnTo>
                  <a:lnTo>
                    <a:pt x="262" y="275"/>
                  </a:lnTo>
                  <a:lnTo>
                    <a:pt x="256" y="277"/>
                  </a:lnTo>
                  <a:lnTo>
                    <a:pt x="250" y="279"/>
                  </a:lnTo>
                  <a:lnTo>
                    <a:pt x="244" y="283"/>
                  </a:lnTo>
                  <a:lnTo>
                    <a:pt x="238" y="286"/>
                  </a:lnTo>
                  <a:lnTo>
                    <a:pt x="232" y="289"/>
                  </a:lnTo>
                  <a:lnTo>
                    <a:pt x="226" y="291"/>
                  </a:lnTo>
                  <a:lnTo>
                    <a:pt x="220" y="293"/>
                  </a:lnTo>
                  <a:lnTo>
                    <a:pt x="219" y="295"/>
                  </a:lnTo>
                  <a:lnTo>
                    <a:pt x="219" y="297"/>
                  </a:lnTo>
                  <a:lnTo>
                    <a:pt x="219" y="299"/>
                  </a:lnTo>
                  <a:lnTo>
                    <a:pt x="219" y="304"/>
                  </a:lnTo>
                  <a:lnTo>
                    <a:pt x="218" y="304"/>
                  </a:lnTo>
                  <a:lnTo>
                    <a:pt x="215" y="302"/>
                  </a:lnTo>
                  <a:lnTo>
                    <a:pt x="211" y="302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304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11650" y="2622550"/>
              <a:ext cx="133350" cy="482600"/>
            </a:xfrm>
            <a:custGeom>
              <a:avLst/>
              <a:gdLst/>
              <a:ahLst/>
              <a:cxnLst>
                <a:cxn ang="0">
                  <a:pos x="48" y="601"/>
                </a:cxn>
                <a:cxn ang="0">
                  <a:pos x="55" y="587"/>
                </a:cxn>
                <a:cxn ang="0">
                  <a:pos x="82" y="557"/>
                </a:cxn>
                <a:cxn ang="0">
                  <a:pos x="102" y="525"/>
                </a:cxn>
                <a:cxn ang="0">
                  <a:pos x="95" y="522"/>
                </a:cxn>
                <a:cxn ang="0">
                  <a:pos x="83" y="542"/>
                </a:cxn>
                <a:cxn ang="0">
                  <a:pos x="58" y="575"/>
                </a:cxn>
                <a:cxn ang="0">
                  <a:pos x="27" y="599"/>
                </a:cxn>
                <a:cxn ang="0">
                  <a:pos x="22" y="587"/>
                </a:cxn>
                <a:cxn ang="0">
                  <a:pos x="40" y="563"/>
                </a:cxn>
                <a:cxn ang="0">
                  <a:pos x="61" y="541"/>
                </a:cxn>
                <a:cxn ang="0">
                  <a:pos x="80" y="515"/>
                </a:cxn>
                <a:cxn ang="0">
                  <a:pos x="71" y="511"/>
                </a:cxn>
                <a:cxn ang="0">
                  <a:pos x="52" y="534"/>
                </a:cxn>
                <a:cxn ang="0">
                  <a:pos x="40" y="552"/>
                </a:cxn>
                <a:cxn ang="0">
                  <a:pos x="25" y="563"/>
                </a:cxn>
                <a:cxn ang="0">
                  <a:pos x="10" y="571"/>
                </a:cxn>
                <a:cxn ang="0">
                  <a:pos x="4" y="567"/>
                </a:cxn>
                <a:cxn ang="0">
                  <a:pos x="31" y="540"/>
                </a:cxn>
                <a:cxn ang="0">
                  <a:pos x="53" y="502"/>
                </a:cxn>
                <a:cxn ang="0">
                  <a:pos x="56" y="489"/>
                </a:cxn>
                <a:cxn ang="0">
                  <a:pos x="51" y="492"/>
                </a:cxn>
                <a:cxn ang="0">
                  <a:pos x="38" y="508"/>
                </a:cxn>
                <a:cxn ang="0">
                  <a:pos x="25" y="527"/>
                </a:cxn>
                <a:cxn ang="0">
                  <a:pos x="15" y="532"/>
                </a:cxn>
                <a:cxn ang="0">
                  <a:pos x="17" y="525"/>
                </a:cxn>
                <a:cxn ang="0">
                  <a:pos x="40" y="489"/>
                </a:cxn>
                <a:cxn ang="0">
                  <a:pos x="59" y="453"/>
                </a:cxn>
                <a:cxn ang="0">
                  <a:pos x="87" y="419"/>
                </a:cxn>
                <a:cxn ang="0">
                  <a:pos x="105" y="381"/>
                </a:cxn>
                <a:cxn ang="0">
                  <a:pos x="96" y="334"/>
                </a:cxn>
                <a:cxn ang="0">
                  <a:pos x="78" y="289"/>
                </a:cxn>
                <a:cxn ang="0">
                  <a:pos x="56" y="227"/>
                </a:cxn>
                <a:cxn ang="0">
                  <a:pos x="36" y="153"/>
                </a:cxn>
                <a:cxn ang="0">
                  <a:pos x="28" y="77"/>
                </a:cxn>
                <a:cxn ang="0">
                  <a:pos x="66" y="42"/>
                </a:cxn>
                <a:cxn ang="0">
                  <a:pos x="120" y="7"/>
                </a:cxn>
                <a:cxn ang="0">
                  <a:pos x="137" y="23"/>
                </a:cxn>
                <a:cxn ang="0">
                  <a:pos x="157" y="84"/>
                </a:cxn>
                <a:cxn ang="0">
                  <a:pos x="165" y="88"/>
                </a:cxn>
                <a:cxn ang="0">
                  <a:pos x="158" y="95"/>
                </a:cxn>
                <a:cxn ang="0">
                  <a:pos x="144" y="104"/>
                </a:cxn>
                <a:cxn ang="0">
                  <a:pos x="132" y="113"/>
                </a:cxn>
                <a:cxn ang="0">
                  <a:pos x="134" y="144"/>
                </a:cxn>
                <a:cxn ang="0">
                  <a:pos x="147" y="229"/>
                </a:cxn>
                <a:cxn ang="0">
                  <a:pos x="156" y="350"/>
                </a:cxn>
                <a:cxn ang="0">
                  <a:pos x="141" y="466"/>
                </a:cxn>
                <a:cxn ang="0">
                  <a:pos x="116" y="522"/>
                </a:cxn>
                <a:cxn ang="0">
                  <a:pos x="74" y="586"/>
                </a:cxn>
                <a:cxn ang="0">
                  <a:pos x="46" y="609"/>
                </a:cxn>
              </a:cxnLst>
              <a:rect l="0" t="0" r="r" b="b"/>
              <a:pathLst>
                <a:path w="167" h="609">
                  <a:moveTo>
                    <a:pt x="46" y="609"/>
                  </a:moveTo>
                  <a:lnTo>
                    <a:pt x="48" y="605"/>
                  </a:lnTo>
                  <a:lnTo>
                    <a:pt x="48" y="601"/>
                  </a:lnTo>
                  <a:lnTo>
                    <a:pt x="48" y="598"/>
                  </a:lnTo>
                  <a:lnTo>
                    <a:pt x="48" y="594"/>
                  </a:lnTo>
                  <a:lnTo>
                    <a:pt x="55" y="587"/>
                  </a:lnTo>
                  <a:lnTo>
                    <a:pt x="63" y="579"/>
                  </a:lnTo>
                  <a:lnTo>
                    <a:pt x="73" y="569"/>
                  </a:lnTo>
                  <a:lnTo>
                    <a:pt x="82" y="557"/>
                  </a:lnTo>
                  <a:lnTo>
                    <a:pt x="90" y="546"/>
                  </a:lnTo>
                  <a:lnTo>
                    <a:pt x="97" y="536"/>
                  </a:lnTo>
                  <a:lnTo>
                    <a:pt x="102" y="525"/>
                  </a:lnTo>
                  <a:lnTo>
                    <a:pt x="102" y="517"/>
                  </a:lnTo>
                  <a:lnTo>
                    <a:pt x="97" y="518"/>
                  </a:lnTo>
                  <a:lnTo>
                    <a:pt x="95" y="522"/>
                  </a:lnTo>
                  <a:lnTo>
                    <a:pt x="93" y="525"/>
                  </a:lnTo>
                  <a:lnTo>
                    <a:pt x="89" y="529"/>
                  </a:lnTo>
                  <a:lnTo>
                    <a:pt x="83" y="542"/>
                  </a:lnTo>
                  <a:lnTo>
                    <a:pt x="75" y="554"/>
                  </a:lnTo>
                  <a:lnTo>
                    <a:pt x="67" y="564"/>
                  </a:lnTo>
                  <a:lnTo>
                    <a:pt x="58" y="575"/>
                  </a:lnTo>
                  <a:lnTo>
                    <a:pt x="48" y="583"/>
                  </a:lnTo>
                  <a:lnTo>
                    <a:pt x="37" y="591"/>
                  </a:lnTo>
                  <a:lnTo>
                    <a:pt x="27" y="599"/>
                  </a:lnTo>
                  <a:lnTo>
                    <a:pt x="17" y="607"/>
                  </a:lnTo>
                  <a:lnTo>
                    <a:pt x="19" y="597"/>
                  </a:lnTo>
                  <a:lnTo>
                    <a:pt x="22" y="587"/>
                  </a:lnTo>
                  <a:lnTo>
                    <a:pt x="27" y="579"/>
                  </a:lnTo>
                  <a:lnTo>
                    <a:pt x="33" y="570"/>
                  </a:lnTo>
                  <a:lnTo>
                    <a:pt x="40" y="563"/>
                  </a:lnTo>
                  <a:lnTo>
                    <a:pt x="46" y="555"/>
                  </a:lnTo>
                  <a:lnTo>
                    <a:pt x="53" y="548"/>
                  </a:lnTo>
                  <a:lnTo>
                    <a:pt x="61" y="541"/>
                  </a:lnTo>
                  <a:lnTo>
                    <a:pt x="67" y="532"/>
                  </a:lnTo>
                  <a:lnTo>
                    <a:pt x="74" y="523"/>
                  </a:lnTo>
                  <a:lnTo>
                    <a:pt x="80" y="515"/>
                  </a:lnTo>
                  <a:lnTo>
                    <a:pt x="82" y="506"/>
                  </a:lnTo>
                  <a:lnTo>
                    <a:pt x="76" y="507"/>
                  </a:lnTo>
                  <a:lnTo>
                    <a:pt x="71" y="511"/>
                  </a:lnTo>
                  <a:lnTo>
                    <a:pt x="65" y="518"/>
                  </a:lnTo>
                  <a:lnTo>
                    <a:pt x="58" y="526"/>
                  </a:lnTo>
                  <a:lnTo>
                    <a:pt x="52" y="534"/>
                  </a:lnTo>
                  <a:lnTo>
                    <a:pt x="46" y="541"/>
                  </a:lnTo>
                  <a:lnTo>
                    <a:pt x="42" y="548"/>
                  </a:lnTo>
                  <a:lnTo>
                    <a:pt x="40" y="552"/>
                  </a:lnTo>
                  <a:lnTo>
                    <a:pt x="35" y="556"/>
                  </a:lnTo>
                  <a:lnTo>
                    <a:pt x="30" y="560"/>
                  </a:lnTo>
                  <a:lnTo>
                    <a:pt x="25" y="563"/>
                  </a:lnTo>
                  <a:lnTo>
                    <a:pt x="20" y="565"/>
                  </a:lnTo>
                  <a:lnTo>
                    <a:pt x="15" y="569"/>
                  </a:lnTo>
                  <a:lnTo>
                    <a:pt x="10" y="571"/>
                  </a:lnTo>
                  <a:lnTo>
                    <a:pt x="5" y="574"/>
                  </a:lnTo>
                  <a:lnTo>
                    <a:pt x="0" y="576"/>
                  </a:lnTo>
                  <a:lnTo>
                    <a:pt x="4" y="567"/>
                  </a:lnTo>
                  <a:lnTo>
                    <a:pt x="13" y="557"/>
                  </a:lnTo>
                  <a:lnTo>
                    <a:pt x="23" y="549"/>
                  </a:lnTo>
                  <a:lnTo>
                    <a:pt x="31" y="540"/>
                  </a:lnTo>
                  <a:lnTo>
                    <a:pt x="37" y="527"/>
                  </a:lnTo>
                  <a:lnTo>
                    <a:pt x="45" y="515"/>
                  </a:lnTo>
                  <a:lnTo>
                    <a:pt x="53" y="502"/>
                  </a:lnTo>
                  <a:lnTo>
                    <a:pt x="58" y="489"/>
                  </a:lnTo>
                  <a:lnTo>
                    <a:pt x="57" y="489"/>
                  </a:lnTo>
                  <a:lnTo>
                    <a:pt x="56" y="489"/>
                  </a:lnTo>
                  <a:lnTo>
                    <a:pt x="56" y="489"/>
                  </a:lnTo>
                  <a:lnTo>
                    <a:pt x="56" y="489"/>
                  </a:lnTo>
                  <a:lnTo>
                    <a:pt x="51" y="492"/>
                  </a:lnTo>
                  <a:lnTo>
                    <a:pt x="46" y="496"/>
                  </a:lnTo>
                  <a:lnTo>
                    <a:pt x="42" y="502"/>
                  </a:lnTo>
                  <a:lnTo>
                    <a:pt x="38" y="508"/>
                  </a:lnTo>
                  <a:lnTo>
                    <a:pt x="34" y="515"/>
                  </a:lnTo>
                  <a:lnTo>
                    <a:pt x="29" y="522"/>
                  </a:lnTo>
                  <a:lnTo>
                    <a:pt x="25" y="527"/>
                  </a:lnTo>
                  <a:lnTo>
                    <a:pt x="20" y="532"/>
                  </a:lnTo>
                  <a:lnTo>
                    <a:pt x="18" y="532"/>
                  </a:lnTo>
                  <a:lnTo>
                    <a:pt x="15" y="532"/>
                  </a:lnTo>
                  <a:lnTo>
                    <a:pt x="14" y="532"/>
                  </a:lnTo>
                  <a:lnTo>
                    <a:pt x="13" y="533"/>
                  </a:lnTo>
                  <a:lnTo>
                    <a:pt x="17" y="525"/>
                  </a:lnTo>
                  <a:lnTo>
                    <a:pt x="25" y="511"/>
                  </a:lnTo>
                  <a:lnTo>
                    <a:pt x="34" y="498"/>
                  </a:lnTo>
                  <a:lnTo>
                    <a:pt x="40" y="489"/>
                  </a:lnTo>
                  <a:lnTo>
                    <a:pt x="45" y="477"/>
                  </a:lnTo>
                  <a:lnTo>
                    <a:pt x="51" y="464"/>
                  </a:lnTo>
                  <a:lnTo>
                    <a:pt x="59" y="453"/>
                  </a:lnTo>
                  <a:lnTo>
                    <a:pt x="68" y="441"/>
                  </a:lnTo>
                  <a:lnTo>
                    <a:pt x="78" y="431"/>
                  </a:lnTo>
                  <a:lnTo>
                    <a:pt x="87" y="419"/>
                  </a:lnTo>
                  <a:lnTo>
                    <a:pt x="97" y="408"/>
                  </a:lnTo>
                  <a:lnTo>
                    <a:pt x="105" y="396"/>
                  </a:lnTo>
                  <a:lnTo>
                    <a:pt x="105" y="381"/>
                  </a:lnTo>
                  <a:lnTo>
                    <a:pt x="104" y="365"/>
                  </a:lnTo>
                  <a:lnTo>
                    <a:pt x="101" y="350"/>
                  </a:lnTo>
                  <a:lnTo>
                    <a:pt x="96" y="334"/>
                  </a:lnTo>
                  <a:lnTo>
                    <a:pt x="90" y="319"/>
                  </a:lnTo>
                  <a:lnTo>
                    <a:pt x="84" y="304"/>
                  </a:lnTo>
                  <a:lnTo>
                    <a:pt x="78" y="289"/>
                  </a:lnTo>
                  <a:lnTo>
                    <a:pt x="72" y="276"/>
                  </a:lnTo>
                  <a:lnTo>
                    <a:pt x="64" y="251"/>
                  </a:lnTo>
                  <a:lnTo>
                    <a:pt x="56" y="227"/>
                  </a:lnTo>
                  <a:lnTo>
                    <a:pt x="49" y="203"/>
                  </a:lnTo>
                  <a:lnTo>
                    <a:pt x="42" y="177"/>
                  </a:lnTo>
                  <a:lnTo>
                    <a:pt x="36" y="153"/>
                  </a:lnTo>
                  <a:lnTo>
                    <a:pt x="31" y="128"/>
                  </a:lnTo>
                  <a:lnTo>
                    <a:pt x="29" y="103"/>
                  </a:lnTo>
                  <a:lnTo>
                    <a:pt x="28" y="77"/>
                  </a:lnTo>
                  <a:lnTo>
                    <a:pt x="36" y="67"/>
                  </a:lnTo>
                  <a:lnTo>
                    <a:pt x="50" y="54"/>
                  </a:lnTo>
                  <a:lnTo>
                    <a:pt x="66" y="42"/>
                  </a:lnTo>
                  <a:lnTo>
                    <a:pt x="84" y="28"/>
                  </a:lnTo>
                  <a:lnTo>
                    <a:pt x="103" y="16"/>
                  </a:lnTo>
                  <a:lnTo>
                    <a:pt x="120" y="7"/>
                  </a:lnTo>
                  <a:lnTo>
                    <a:pt x="134" y="1"/>
                  </a:lnTo>
                  <a:lnTo>
                    <a:pt x="144" y="0"/>
                  </a:lnTo>
                  <a:lnTo>
                    <a:pt x="137" y="23"/>
                  </a:lnTo>
                  <a:lnTo>
                    <a:pt x="135" y="45"/>
                  </a:lnTo>
                  <a:lnTo>
                    <a:pt x="142" y="66"/>
                  </a:lnTo>
                  <a:lnTo>
                    <a:pt x="157" y="84"/>
                  </a:lnTo>
                  <a:lnTo>
                    <a:pt x="162" y="85"/>
                  </a:lnTo>
                  <a:lnTo>
                    <a:pt x="164" y="86"/>
                  </a:lnTo>
                  <a:lnTo>
                    <a:pt x="165" y="88"/>
                  </a:lnTo>
                  <a:lnTo>
                    <a:pt x="167" y="89"/>
                  </a:lnTo>
                  <a:lnTo>
                    <a:pt x="163" y="92"/>
                  </a:lnTo>
                  <a:lnTo>
                    <a:pt x="158" y="95"/>
                  </a:lnTo>
                  <a:lnTo>
                    <a:pt x="154" y="98"/>
                  </a:lnTo>
                  <a:lnTo>
                    <a:pt x="149" y="100"/>
                  </a:lnTo>
                  <a:lnTo>
                    <a:pt x="144" y="104"/>
                  </a:lnTo>
                  <a:lnTo>
                    <a:pt x="140" y="107"/>
                  </a:lnTo>
                  <a:lnTo>
                    <a:pt x="136" y="109"/>
                  </a:lnTo>
                  <a:lnTo>
                    <a:pt x="132" y="113"/>
                  </a:lnTo>
                  <a:lnTo>
                    <a:pt x="132" y="123"/>
                  </a:lnTo>
                  <a:lnTo>
                    <a:pt x="133" y="134"/>
                  </a:lnTo>
                  <a:lnTo>
                    <a:pt x="134" y="144"/>
                  </a:lnTo>
                  <a:lnTo>
                    <a:pt x="136" y="154"/>
                  </a:lnTo>
                  <a:lnTo>
                    <a:pt x="141" y="191"/>
                  </a:lnTo>
                  <a:lnTo>
                    <a:pt x="147" y="229"/>
                  </a:lnTo>
                  <a:lnTo>
                    <a:pt x="151" y="268"/>
                  </a:lnTo>
                  <a:lnTo>
                    <a:pt x="155" y="309"/>
                  </a:lnTo>
                  <a:lnTo>
                    <a:pt x="156" y="350"/>
                  </a:lnTo>
                  <a:lnTo>
                    <a:pt x="155" y="389"/>
                  </a:lnTo>
                  <a:lnTo>
                    <a:pt x="150" y="428"/>
                  </a:lnTo>
                  <a:lnTo>
                    <a:pt x="141" y="466"/>
                  </a:lnTo>
                  <a:lnTo>
                    <a:pt x="135" y="480"/>
                  </a:lnTo>
                  <a:lnTo>
                    <a:pt x="126" y="500"/>
                  </a:lnTo>
                  <a:lnTo>
                    <a:pt x="116" y="522"/>
                  </a:lnTo>
                  <a:lnTo>
                    <a:pt x="103" y="545"/>
                  </a:lnTo>
                  <a:lnTo>
                    <a:pt x="89" y="568"/>
                  </a:lnTo>
                  <a:lnTo>
                    <a:pt x="74" y="586"/>
                  </a:lnTo>
                  <a:lnTo>
                    <a:pt x="60" y="601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6" y="609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405313" y="3035300"/>
              <a:ext cx="4763" cy="15875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7" y="8"/>
                </a:cxn>
                <a:cxn ang="0">
                  <a:pos x="7" y="12"/>
                </a:cxn>
                <a:cxn ang="0">
                  <a:pos x="7" y="17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7" h="18">
                  <a:moveTo>
                    <a:pt x="3" y="17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0"/>
                  </a:lnTo>
                  <a:lnTo>
                    <a:pt x="6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E8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702175" y="2506662"/>
              <a:ext cx="263525" cy="136525"/>
            </a:xfrm>
            <a:custGeom>
              <a:avLst/>
              <a:gdLst/>
              <a:ahLst/>
              <a:cxnLst>
                <a:cxn ang="0">
                  <a:pos x="75" y="170"/>
                </a:cxn>
                <a:cxn ang="0">
                  <a:pos x="57" y="165"/>
                </a:cxn>
                <a:cxn ang="0">
                  <a:pos x="39" y="155"/>
                </a:cxn>
                <a:cxn ang="0">
                  <a:pos x="24" y="144"/>
                </a:cxn>
                <a:cxn ang="0">
                  <a:pos x="6" y="116"/>
                </a:cxn>
                <a:cxn ang="0">
                  <a:pos x="0" y="75"/>
                </a:cxn>
                <a:cxn ang="0">
                  <a:pos x="2" y="50"/>
                </a:cxn>
                <a:cxn ang="0">
                  <a:pos x="17" y="45"/>
                </a:cxn>
                <a:cxn ang="0">
                  <a:pos x="32" y="36"/>
                </a:cxn>
                <a:cxn ang="0">
                  <a:pos x="46" y="24"/>
                </a:cxn>
                <a:cxn ang="0">
                  <a:pos x="62" y="12"/>
                </a:cxn>
                <a:cxn ang="0">
                  <a:pos x="75" y="2"/>
                </a:cxn>
                <a:cxn ang="0">
                  <a:pos x="95" y="12"/>
                </a:cxn>
                <a:cxn ang="0">
                  <a:pos x="127" y="32"/>
                </a:cxn>
                <a:cxn ang="0">
                  <a:pos x="161" y="47"/>
                </a:cxn>
                <a:cxn ang="0">
                  <a:pos x="197" y="59"/>
                </a:cxn>
                <a:cxn ang="0">
                  <a:pos x="225" y="62"/>
                </a:cxn>
                <a:cxn ang="0">
                  <a:pos x="239" y="59"/>
                </a:cxn>
                <a:cxn ang="0">
                  <a:pos x="250" y="51"/>
                </a:cxn>
                <a:cxn ang="0">
                  <a:pos x="262" y="39"/>
                </a:cxn>
                <a:cxn ang="0">
                  <a:pos x="277" y="18"/>
                </a:cxn>
                <a:cxn ang="0">
                  <a:pos x="290" y="6"/>
                </a:cxn>
                <a:cxn ang="0">
                  <a:pos x="303" y="8"/>
                </a:cxn>
                <a:cxn ang="0">
                  <a:pos x="320" y="18"/>
                </a:cxn>
                <a:cxn ang="0">
                  <a:pos x="331" y="31"/>
                </a:cxn>
                <a:cxn ang="0">
                  <a:pos x="323" y="54"/>
                </a:cxn>
                <a:cxn ang="0">
                  <a:pos x="319" y="67"/>
                </a:cxn>
                <a:cxn ang="0">
                  <a:pos x="316" y="84"/>
                </a:cxn>
                <a:cxn ang="0">
                  <a:pos x="305" y="90"/>
                </a:cxn>
                <a:cxn ang="0">
                  <a:pos x="295" y="89"/>
                </a:cxn>
                <a:cxn ang="0">
                  <a:pos x="287" y="90"/>
                </a:cxn>
                <a:cxn ang="0">
                  <a:pos x="279" y="96"/>
                </a:cxn>
                <a:cxn ang="0">
                  <a:pos x="269" y="104"/>
                </a:cxn>
                <a:cxn ang="0">
                  <a:pos x="263" y="108"/>
                </a:cxn>
                <a:cxn ang="0">
                  <a:pos x="248" y="113"/>
                </a:cxn>
                <a:cxn ang="0">
                  <a:pos x="239" y="116"/>
                </a:cxn>
                <a:cxn ang="0">
                  <a:pos x="222" y="132"/>
                </a:cxn>
                <a:cxn ang="0">
                  <a:pos x="198" y="126"/>
                </a:cxn>
                <a:cxn ang="0">
                  <a:pos x="178" y="106"/>
                </a:cxn>
                <a:cxn ang="0">
                  <a:pos x="157" y="94"/>
                </a:cxn>
                <a:cxn ang="0">
                  <a:pos x="140" y="107"/>
                </a:cxn>
                <a:cxn ang="0">
                  <a:pos x="133" y="127"/>
                </a:cxn>
                <a:cxn ang="0">
                  <a:pos x="126" y="145"/>
                </a:cxn>
                <a:cxn ang="0">
                  <a:pos x="113" y="161"/>
                </a:cxn>
                <a:cxn ang="0">
                  <a:pos x="99" y="168"/>
                </a:cxn>
                <a:cxn ang="0">
                  <a:pos x="90" y="169"/>
                </a:cxn>
                <a:cxn ang="0">
                  <a:pos x="87" y="172"/>
                </a:cxn>
              </a:cxnLst>
              <a:rect l="0" t="0" r="r" b="b"/>
              <a:pathLst>
                <a:path w="332" h="172">
                  <a:moveTo>
                    <a:pt x="87" y="172"/>
                  </a:moveTo>
                  <a:lnTo>
                    <a:pt x="75" y="170"/>
                  </a:lnTo>
                  <a:lnTo>
                    <a:pt x="66" y="167"/>
                  </a:lnTo>
                  <a:lnTo>
                    <a:pt x="57" y="165"/>
                  </a:lnTo>
                  <a:lnTo>
                    <a:pt x="47" y="160"/>
                  </a:lnTo>
                  <a:lnTo>
                    <a:pt x="39" y="155"/>
                  </a:lnTo>
                  <a:lnTo>
                    <a:pt x="32" y="150"/>
                  </a:lnTo>
                  <a:lnTo>
                    <a:pt x="24" y="144"/>
                  </a:lnTo>
                  <a:lnTo>
                    <a:pt x="17" y="137"/>
                  </a:lnTo>
                  <a:lnTo>
                    <a:pt x="6" y="116"/>
                  </a:lnTo>
                  <a:lnTo>
                    <a:pt x="1" y="97"/>
                  </a:lnTo>
                  <a:lnTo>
                    <a:pt x="0" y="75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9" y="48"/>
                  </a:lnTo>
                  <a:lnTo>
                    <a:pt x="17" y="45"/>
                  </a:lnTo>
                  <a:lnTo>
                    <a:pt x="28" y="39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46" y="24"/>
                  </a:lnTo>
                  <a:lnTo>
                    <a:pt x="54" y="17"/>
                  </a:lnTo>
                  <a:lnTo>
                    <a:pt x="62" y="12"/>
                  </a:lnTo>
                  <a:lnTo>
                    <a:pt x="69" y="6"/>
                  </a:lnTo>
                  <a:lnTo>
                    <a:pt x="75" y="2"/>
                  </a:lnTo>
                  <a:lnTo>
                    <a:pt x="80" y="0"/>
                  </a:lnTo>
                  <a:lnTo>
                    <a:pt x="95" y="12"/>
                  </a:lnTo>
                  <a:lnTo>
                    <a:pt x="111" y="22"/>
                  </a:lnTo>
                  <a:lnTo>
                    <a:pt x="127" y="32"/>
                  </a:lnTo>
                  <a:lnTo>
                    <a:pt x="143" y="40"/>
                  </a:lnTo>
                  <a:lnTo>
                    <a:pt x="161" y="47"/>
                  </a:lnTo>
                  <a:lnTo>
                    <a:pt x="179" y="54"/>
                  </a:lnTo>
                  <a:lnTo>
                    <a:pt x="197" y="59"/>
                  </a:lnTo>
                  <a:lnTo>
                    <a:pt x="217" y="63"/>
                  </a:lnTo>
                  <a:lnTo>
                    <a:pt x="225" y="62"/>
                  </a:lnTo>
                  <a:lnTo>
                    <a:pt x="232" y="61"/>
                  </a:lnTo>
                  <a:lnTo>
                    <a:pt x="239" y="59"/>
                  </a:lnTo>
                  <a:lnTo>
                    <a:pt x="244" y="54"/>
                  </a:lnTo>
                  <a:lnTo>
                    <a:pt x="250" y="51"/>
                  </a:lnTo>
                  <a:lnTo>
                    <a:pt x="256" y="45"/>
                  </a:lnTo>
                  <a:lnTo>
                    <a:pt x="262" y="39"/>
                  </a:lnTo>
                  <a:lnTo>
                    <a:pt x="267" y="32"/>
                  </a:lnTo>
                  <a:lnTo>
                    <a:pt x="277" y="18"/>
                  </a:lnTo>
                  <a:lnTo>
                    <a:pt x="284" y="10"/>
                  </a:lnTo>
                  <a:lnTo>
                    <a:pt x="290" y="6"/>
                  </a:lnTo>
                  <a:lnTo>
                    <a:pt x="296" y="6"/>
                  </a:lnTo>
                  <a:lnTo>
                    <a:pt x="303" y="8"/>
                  </a:lnTo>
                  <a:lnTo>
                    <a:pt x="310" y="13"/>
                  </a:lnTo>
                  <a:lnTo>
                    <a:pt x="320" y="18"/>
                  </a:lnTo>
                  <a:lnTo>
                    <a:pt x="332" y="24"/>
                  </a:lnTo>
                  <a:lnTo>
                    <a:pt x="331" y="31"/>
                  </a:lnTo>
                  <a:lnTo>
                    <a:pt x="326" y="43"/>
                  </a:lnTo>
                  <a:lnTo>
                    <a:pt x="323" y="54"/>
                  </a:lnTo>
                  <a:lnTo>
                    <a:pt x="320" y="62"/>
                  </a:lnTo>
                  <a:lnTo>
                    <a:pt x="319" y="67"/>
                  </a:lnTo>
                  <a:lnTo>
                    <a:pt x="318" y="75"/>
                  </a:lnTo>
                  <a:lnTo>
                    <a:pt x="316" y="84"/>
                  </a:lnTo>
                  <a:lnTo>
                    <a:pt x="312" y="90"/>
                  </a:lnTo>
                  <a:lnTo>
                    <a:pt x="305" y="90"/>
                  </a:lnTo>
                  <a:lnTo>
                    <a:pt x="301" y="89"/>
                  </a:lnTo>
                  <a:lnTo>
                    <a:pt x="295" y="89"/>
                  </a:lnTo>
                  <a:lnTo>
                    <a:pt x="290" y="89"/>
                  </a:lnTo>
                  <a:lnTo>
                    <a:pt x="287" y="90"/>
                  </a:lnTo>
                  <a:lnTo>
                    <a:pt x="282" y="92"/>
                  </a:lnTo>
                  <a:lnTo>
                    <a:pt x="279" y="96"/>
                  </a:lnTo>
                  <a:lnTo>
                    <a:pt x="274" y="102"/>
                  </a:lnTo>
                  <a:lnTo>
                    <a:pt x="269" y="104"/>
                  </a:lnTo>
                  <a:lnTo>
                    <a:pt x="265" y="105"/>
                  </a:lnTo>
                  <a:lnTo>
                    <a:pt x="263" y="108"/>
                  </a:lnTo>
                  <a:lnTo>
                    <a:pt x="258" y="113"/>
                  </a:lnTo>
                  <a:lnTo>
                    <a:pt x="248" y="113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36" y="126"/>
                  </a:lnTo>
                  <a:lnTo>
                    <a:pt x="222" y="132"/>
                  </a:lnTo>
                  <a:lnTo>
                    <a:pt x="210" y="131"/>
                  </a:lnTo>
                  <a:lnTo>
                    <a:pt x="198" y="126"/>
                  </a:lnTo>
                  <a:lnTo>
                    <a:pt x="188" y="116"/>
                  </a:lnTo>
                  <a:lnTo>
                    <a:pt x="178" y="106"/>
                  </a:lnTo>
                  <a:lnTo>
                    <a:pt x="167" y="98"/>
                  </a:lnTo>
                  <a:lnTo>
                    <a:pt x="157" y="94"/>
                  </a:lnTo>
                  <a:lnTo>
                    <a:pt x="145" y="98"/>
                  </a:lnTo>
                  <a:lnTo>
                    <a:pt x="140" y="107"/>
                  </a:lnTo>
                  <a:lnTo>
                    <a:pt x="136" y="116"/>
                  </a:lnTo>
                  <a:lnTo>
                    <a:pt x="133" y="127"/>
                  </a:lnTo>
                  <a:lnTo>
                    <a:pt x="129" y="136"/>
                  </a:lnTo>
                  <a:lnTo>
                    <a:pt x="126" y="145"/>
                  </a:lnTo>
                  <a:lnTo>
                    <a:pt x="120" y="154"/>
                  </a:lnTo>
                  <a:lnTo>
                    <a:pt x="113" y="161"/>
                  </a:lnTo>
                  <a:lnTo>
                    <a:pt x="104" y="168"/>
                  </a:lnTo>
                  <a:lnTo>
                    <a:pt x="99" y="168"/>
                  </a:lnTo>
                  <a:lnTo>
                    <a:pt x="95" y="168"/>
                  </a:lnTo>
                  <a:lnTo>
                    <a:pt x="90" y="169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2"/>
                  </a:lnTo>
                  <a:close/>
                </a:path>
              </a:pathLst>
            </a:custGeom>
            <a:solidFill>
              <a:srgbClr val="FFD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743450" y="2371725"/>
              <a:ext cx="250825" cy="179388"/>
            </a:xfrm>
            <a:custGeom>
              <a:avLst/>
              <a:gdLst/>
              <a:ahLst/>
              <a:cxnLst>
                <a:cxn ang="0">
                  <a:pos x="165" y="224"/>
                </a:cxn>
                <a:cxn ang="0">
                  <a:pos x="154" y="222"/>
                </a:cxn>
                <a:cxn ang="0">
                  <a:pos x="143" y="220"/>
                </a:cxn>
                <a:cxn ang="0">
                  <a:pos x="131" y="217"/>
                </a:cxn>
                <a:cxn ang="0">
                  <a:pos x="120" y="214"/>
                </a:cxn>
                <a:cxn ang="0">
                  <a:pos x="108" y="210"/>
                </a:cxn>
                <a:cxn ang="0">
                  <a:pos x="98" y="205"/>
                </a:cxn>
                <a:cxn ang="0">
                  <a:pos x="89" y="200"/>
                </a:cxn>
                <a:cxn ang="0">
                  <a:pos x="81" y="193"/>
                </a:cxn>
                <a:cxn ang="0">
                  <a:pos x="67" y="186"/>
                </a:cxn>
                <a:cxn ang="0">
                  <a:pos x="52" y="177"/>
                </a:cxn>
                <a:cxn ang="0">
                  <a:pos x="38" y="166"/>
                </a:cxn>
                <a:cxn ang="0">
                  <a:pos x="27" y="153"/>
                </a:cxn>
                <a:cxn ang="0">
                  <a:pos x="15" y="139"/>
                </a:cxn>
                <a:cxn ang="0">
                  <a:pos x="7" y="125"/>
                </a:cxn>
                <a:cxn ang="0">
                  <a:pos x="2" y="110"/>
                </a:cxn>
                <a:cxn ang="0">
                  <a:pos x="0" y="95"/>
                </a:cxn>
                <a:cxn ang="0">
                  <a:pos x="8" y="81"/>
                </a:cxn>
                <a:cxn ang="0">
                  <a:pos x="17" y="69"/>
                </a:cxn>
                <a:cxn ang="0">
                  <a:pos x="28" y="57"/>
                </a:cxn>
                <a:cxn ang="0">
                  <a:pos x="39" y="46"/>
                </a:cxn>
                <a:cxn ang="0">
                  <a:pos x="51" y="37"/>
                </a:cxn>
                <a:cxn ang="0">
                  <a:pos x="63" y="29"/>
                </a:cxn>
                <a:cxn ang="0">
                  <a:pos x="77" y="22"/>
                </a:cxn>
                <a:cxn ang="0">
                  <a:pos x="92" y="16"/>
                </a:cxn>
                <a:cxn ang="0">
                  <a:pos x="107" y="10"/>
                </a:cxn>
                <a:cxn ang="0">
                  <a:pos x="122" y="7"/>
                </a:cxn>
                <a:cxn ang="0">
                  <a:pos x="138" y="3"/>
                </a:cxn>
                <a:cxn ang="0">
                  <a:pos x="153" y="1"/>
                </a:cxn>
                <a:cxn ang="0">
                  <a:pos x="169" y="0"/>
                </a:cxn>
                <a:cxn ang="0">
                  <a:pos x="185" y="0"/>
                </a:cxn>
                <a:cxn ang="0">
                  <a:pos x="202" y="1"/>
                </a:cxn>
                <a:cxn ang="0">
                  <a:pos x="218" y="2"/>
                </a:cxn>
                <a:cxn ang="0">
                  <a:pos x="248" y="14"/>
                </a:cxn>
                <a:cxn ang="0">
                  <a:pos x="272" y="30"/>
                </a:cxn>
                <a:cxn ang="0">
                  <a:pos x="291" y="48"/>
                </a:cxn>
                <a:cxn ang="0">
                  <a:pos x="305" y="69"/>
                </a:cxn>
                <a:cxn ang="0">
                  <a:pos x="313" y="94"/>
                </a:cxn>
                <a:cxn ang="0">
                  <a:pos x="316" y="121"/>
                </a:cxn>
                <a:cxn ang="0">
                  <a:pos x="312" y="151"/>
                </a:cxn>
                <a:cxn ang="0">
                  <a:pos x="303" y="182"/>
                </a:cxn>
                <a:cxn ang="0">
                  <a:pos x="296" y="186"/>
                </a:cxn>
                <a:cxn ang="0">
                  <a:pos x="288" y="186"/>
                </a:cxn>
                <a:cxn ang="0">
                  <a:pos x="279" y="184"/>
                </a:cxn>
                <a:cxn ang="0">
                  <a:pos x="268" y="178"/>
                </a:cxn>
                <a:cxn ang="0">
                  <a:pos x="259" y="172"/>
                </a:cxn>
                <a:cxn ang="0">
                  <a:pos x="250" y="168"/>
                </a:cxn>
                <a:cxn ang="0">
                  <a:pos x="242" y="163"/>
                </a:cxn>
                <a:cxn ang="0">
                  <a:pos x="236" y="162"/>
                </a:cxn>
                <a:cxn ang="0">
                  <a:pos x="232" y="169"/>
                </a:cxn>
                <a:cxn ang="0">
                  <a:pos x="225" y="178"/>
                </a:cxn>
                <a:cxn ang="0">
                  <a:pos x="218" y="187"/>
                </a:cxn>
                <a:cxn ang="0">
                  <a:pos x="210" y="198"/>
                </a:cxn>
                <a:cxn ang="0">
                  <a:pos x="200" y="207"/>
                </a:cxn>
                <a:cxn ang="0">
                  <a:pos x="192" y="215"/>
                </a:cxn>
                <a:cxn ang="0">
                  <a:pos x="183" y="221"/>
                </a:cxn>
                <a:cxn ang="0">
                  <a:pos x="176" y="224"/>
                </a:cxn>
                <a:cxn ang="0">
                  <a:pos x="173" y="224"/>
                </a:cxn>
                <a:cxn ang="0">
                  <a:pos x="170" y="224"/>
                </a:cxn>
                <a:cxn ang="0">
                  <a:pos x="167" y="224"/>
                </a:cxn>
                <a:cxn ang="0">
                  <a:pos x="165" y="224"/>
                </a:cxn>
                <a:cxn ang="0">
                  <a:pos x="165" y="224"/>
                </a:cxn>
                <a:cxn ang="0">
                  <a:pos x="165" y="224"/>
                </a:cxn>
              </a:cxnLst>
              <a:rect l="0" t="0" r="r" b="b"/>
              <a:pathLst>
                <a:path w="316" h="224">
                  <a:moveTo>
                    <a:pt x="165" y="224"/>
                  </a:moveTo>
                  <a:lnTo>
                    <a:pt x="154" y="222"/>
                  </a:lnTo>
                  <a:lnTo>
                    <a:pt x="143" y="220"/>
                  </a:lnTo>
                  <a:lnTo>
                    <a:pt x="131" y="217"/>
                  </a:lnTo>
                  <a:lnTo>
                    <a:pt x="120" y="214"/>
                  </a:lnTo>
                  <a:lnTo>
                    <a:pt x="108" y="210"/>
                  </a:lnTo>
                  <a:lnTo>
                    <a:pt x="98" y="205"/>
                  </a:lnTo>
                  <a:lnTo>
                    <a:pt x="89" y="200"/>
                  </a:lnTo>
                  <a:lnTo>
                    <a:pt x="81" y="193"/>
                  </a:lnTo>
                  <a:lnTo>
                    <a:pt x="67" y="186"/>
                  </a:lnTo>
                  <a:lnTo>
                    <a:pt x="52" y="177"/>
                  </a:lnTo>
                  <a:lnTo>
                    <a:pt x="38" y="166"/>
                  </a:lnTo>
                  <a:lnTo>
                    <a:pt x="27" y="153"/>
                  </a:lnTo>
                  <a:lnTo>
                    <a:pt x="15" y="139"/>
                  </a:lnTo>
                  <a:lnTo>
                    <a:pt x="7" y="125"/>
                  </a:lnTo>
                  <a:lnTo>
                    <a:pt x="2" y="110"/>
                  </a:lnTo>
                  <a:lnTo>
                    <a:pt x="0" y="95"/>
                  </a:lnTo>
                  <a:lnTo>
                    <a:pt x="8" y="81"/>
                  </a:lnTo>
                  <a:lnTo>
                    <a:pt x="17" y="69"/>
                  </a:lnTo>
                  <a:lnTo>
                    <a:pt x="28" y="57"/>
                  </a:lnTo>
                  <a:lnTo>
                    <a:pt x="39" y="46"/>
                  </a:lnTo>
                  <a:lnTo>
                    <a:pt x="51" y="37"/>
                  </a:lnTo>
                  <a:lnTo>
                    <a:pt x="63" y="29"/>
                  </a:lnTo>
                  <a:lnTo>
                    <a:pt x="77" y="22"/>
                  </a:lnTo>
                  <a:lnTo>
                    <a:pt x="92" y="16"/>
                  </a:lnTo>
                  <a:lnTo>
                    <a:pt x="107" y="10"/>
                  </a:lnTo>
                  <a:lnTo>
                    <a:pt x="122" y="7"/>
                  </a:lnTo>
                  <a:lnTo>
                    <a:pt x="138" y="3"/>
                  </a:lnTo>
                  <a:lnTo>
                    <a:pt x="153" y="1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202" y="1"/>
                  </a:lnTo>
                  <a:lnTo>
                    <a:pt x="218" y="2"/>
                  </a:lnTo>
                  <a:lnTo>
                    <a:pt x="248" y="14"/>
                  </a:lnTo>
                  <a:lnTo>
                    <a:pt x="272" y="30"/>
                  </a:lnTo>
                  <a:lnTo>
                    <a:pt x="291" y="48"/>
                  </a:lnTo>
                  <a:lnTo>
                    <a:pt x="305" y="69"/>
                  </a:lnTo>
                  <a:lnTo>
                    <a:pt x="313" y="94"/>
                  </a:lnTo>
                  <a:lnTo>
                    <a:pt x="316" y="121"/>
                  </a:lnTo>
                  <a:lnTo>
                    <a:pt x="312" y="151"/>
                  </a:lnTo>
                  <a:lnTo>
                    <a:pt x="303" y="182"/>
                  </a:lnTo>
                  <a:lnTo>
                    <a:pt x="296" y="186"/>
                  </a:lnTo>
                  <a:lnTo>
                    <a:pt x="288" y="186"/>
                  </a:lnTo>
                  <a:lnTo>
                    <a:pt x="279" y="184"/>
                  </a:lnTo>
                  <a:lnTo>
                    <a:pt x="268" y="178"/>
                  </a:lnTo>
                  <a:lnTo>
                    <a:pt x="259" y="172"/>
                  </a:lnTo>
                  <a:lnTo>
                    <a:pt x="250" y="168"/>
                  </a:lnTo>
                  <a:lnTo>
                    <a:pt x="242" y="163"/>
                  </a:lnTo>
                  <a:lnTo>
                    <a:pt x="236" y="162"/>
                  </a:lnTo>
                  <a:lnTo>
                    <a:pt x="232" y="169"/>
                  </a:lnTo>
                  <a:lnTo>
                    <a:pt x="225" y="178"/>
                  </a:lnTo>
                  <a:lnTo>
                    <a:pt x="218" y="187"/>
                  </a:lnTo>
                  <a:lnTo>
                    <a:pt x="210" y="198"/>
                  </a:lnTo>
                  <a:lnTo>
                    <a:pt x="200" y="207"/>
                  </a:lnTo>
                  <a:lnTo>
                    <a:pt x="192" y="215"/>
                  </a:lnTo>
                  <a:lnTo>
                    <a:pt x="183" y="221"/>
                  </a:lnTo>
                  <a:lnTo>
                    <a:pt x="176" y="224"/>
                  </a:lnTo>
                  <a:lnTo>
                    <a:pt x="173" y="224"/>
                  </a:lnTo>
                  <a:lnTo>
                    <a:pt x="170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5" y="224"/>
                  </a:lnTo>
                  <a:lnTo>
                    <a:pt x="165" y="224"/>
                  </a:lnTo>
                  <a:close/>
                </a:path>
              </a:pathLst>
            </a:custGeom>
            <a:solidFill>
              <a:srgbClr val="A566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978775" y="0"/>
            <a:ext cx="1165225" cy="1825626"/>
            <a:chOff x="3989388" y="2516188"/>
            <a:chExt cx="1165225" cy="1825626"/>
          </a:xfrm>
        </p:grpSpPr>
        <p:sp>
          <p:nvSpPr>
            <p:cNvPr id="1074" name="AutoShape 50"/>
            <p:cNvSpPr>
              <a:spLocks noChangeAspect="1" noChangeArrowheads="1" noTextEdit="1"/>
            </p:cNvSpPr>
            <p:nvPr/>
          </p:nvSpPr>
          <p:spPr bwMode="auto">
            <a:xfrm>
              <a:off x="3989388" y="2516188"/>
              <a:ext cx="1165225" cy="18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338638" y="4175126"/>
              <a:ext cx="234950" cy="166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2"/>
                </a:cxn>
                <a:cxn ang="0">
                  <a:pos x="285" y="210"/>
                </a:cxn>
                <a:cxn ang="0">
                  <a:pos x="297" y="34"/>
                </a:cxn>
                <a:cxn ang="0">
                  <a:pos x="0" y="0"/>
                </a:cxn>
              </a:cxnLst>
              <a:rect l="0" t="0" r="r" b="b"/>
              <a:pathLst>
                <a:path w="297" h="210">
                  <a:moveTo>
                    <a:pt x="0" y="0"/>
                  </a:moveTo>
                  <a:lnTo>
                    <a:pt x="0" y="202"/>
                  </a:lnTo>
                  <a:lnTo>
                    <a:pt x="285" y="210"/>
                  </a:lnTo>
                  <a:lnTo>
                    <a:pt x="29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2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591051" y="4183063"/>
              <a:ext cx="233363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91"/>
                </a:cxn>
                <a:cxn ang="0">
                  <a:pos x="295" y="199"/>
                </a:cxn>
                <a:cxn ang="0">
                  <a:pos x="295" y="23"/>
                </a:cxn>
                <a:cxn ang="0">
                  <a:pos x="0" y="0"/>
                </a:cxn>
              </a:cxnLst>
              <a:rect l="0" t="0" r="r" b="b"/>
              <a:pathLst>
                <a:path w="295" h="199">
                  <a:moveTo>
                    <a:pt x="0" y="0"/>
                  </a:moveTo>
                  <a:lnTo>
                    <a:pt x="31" y="191"/>
                  </a:lnTo>
                  <a:lnTo>
                    <a:pt x="295" y="199"/>
                  </a:lnTo>
                  <a:lnTo>
                    <a:pt x="29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2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189413" y="2838451"/>
              <a:ext cx="782638" cy="1390650"/>
            </a:xfrm>
            <a:custGeom>
              <a:avLst/>
              <a:gdLst/>
              <a:ahLst/>
              <a:cxnLst>
                <a:cxn ang="0">
                  <a:pos x="261" y="115"/>
                </a:cxn>
                <a:cxn ang="0">
                  <a:pos x="217" y="135"/>
                </a:cxn>
                <a:cxn ang="0">
                  <a:pos x="184" y="155"/>
                </a:cxn>
                <a:cxn ang="0">
                  <a:pos x="157" y="176"/>
                </a:cxn>
                <a:cxn ang="0">
                  <a:pos x="136" y="202"/>
                </a:cxn>
                <a:cxn ang="0">
                  <a:pos x="118" y="233"/>
                </a:cxn>
                <a:cxn ang="0">
                  <a:pos x="100" y="270"/>
                </a:cxn>
                <a:cxn ang="0">
                  <a:pos x="80" y="316"/>
                </a:cxn>
                <a:cxn ang="0">
                  <a:pos x="49" y="434"/>
                </a:cxn>
                <a:cxn ang="0">
                  <a:pos x="2" y="566"/>
                </a:cxn>
                <a:cxn ang="0">
                  <a:pos x="6" y="638"/>
                </a:cxn>
                <a:cxn ang="0">
                  <a:pos x="36" y="690"/>
                </a:cxn>
                <a:cxn ang="0">
                  <a:pos x="91" y="719"/>
                </a:cxn>
                <a:cxn ang="0">
                  <a:pos x="164" y="741"/>
                </a:cxn>
                <a:cxn ang="0">
                  <a:pos x="143" y="1026"/>
                </a:cxn>
                <a:cxn ang="0">
                  <a:pos x="146" y="1312"/>
                </a:cxn>
                <a:cxn ang="0">
                  <a:pos x="154" y="1727"/>
                </a:cxn>
                <a:cxn ang="0">
                  <a:pos x="201" y="1739"/>
                </a:cxn>
                <a:cxn ang="0">
                  <a:pos x="256" y="1746"/>
                </a:cxn>
                <a:cxn ang="0">
                  <a:pos x="319" y="1750"/>
                </a:cxn>
                <a:cxn ang="0">
                  <a:pos x="383" y="1751"/>
                </a:cxn>
                <a:cxn ang="0">
                  <a:pos x="450" y="1751"/>
                </a:cxn>
                <a:cxn ang="0">
                  <a:pos x="515" y="1751"/>
                </a:cxn>
                <a:cxn ang="0">
                  <a:pos x="575" y="1751"/>
                </a:cxn>
                <a:cxn ang="0">
                  <a:pos x="820" y="1734"/>
                </a:cxn>
                <a:cxn ang="0">
                  <a:pos x="808" y="722"/>
                </a:cxn>
                <a:cxn ang="0">
                  <a:pos x="888" y="689"/>
                </a:cxn>
                <a:cxn ang="0">
                  <a:pos x="923" y="670"/>
                </a:cxn>
                <a:cxn ang="0">
                  <a:pos x="948" y="651"/>
                </a:cxn>
                <a:cxn ang="0">
                  <a:pos x="968" y="631"/>
                </a:cxn>
                <a:cxn ang="0">
                  <a:pos x="985" y="598"/>
                </a:cxn>
                <a:cxn ang="0">
                  <a:pos x="981" y="546"/>
                </a:cxn>
                <a:cxn ang="0">
                  <a:pos x="958" y="484"/>
                </a:cxn>
                <a:cxn ang="0">
                  <a:pos x="928" y="406"/>
                </a:cxn>
                <a:cxn ang="0">
                  <a:pos x="878" y="249"/>
                </a:cxn>
                <a:cxn ang="0">
                  <a:pos x="847" y="197"/>
                </a:cxn>
                <a:cxn ang="0">
                  <a:pos x="820" y="158"/>
                </a:cxn>
                <a:cxn ang="0">
                  <a:pos x="794" y="128"/>
                </a:cxn>
                <a:cxn ang="0">
                  <a:pos x="766" y="104"/>
                </a:cxn>
                <a:cxn ang="0">
                  <a:pos x="735" y="86"/>
                </a:cxn>
                <a:cxn ang="0">
                  <a:pos x="698" y="68"/>
                </a:cxn>
                <a:cxn ang="0">
                  <a:pos x="653" y="50"/>
                </a:cxn>
                <a:cxn ang="0">
                  <a:pos x="598" y="28"/>
                </a:cxn>
                <a:cxn ang="0">
                  <a:pos x="585" y="20"/>
                </a:cxn>
                <a:cxn ang="0">
                  <a:pos x="557" y="11"/>
                </a:cxn>
                <a:cxn ang="0">
                  <a:pos x="518" y="3"/>
                </a:cxn>
                <a:cxn ang="0">
                  <a:pos x="473" y="0"/>
                </a:cxn>
                <a:cxn ang="0">
                  <a:pos x="424" y="6"/>
                </a:cxn>
                <a:cxn ang="0">
                  <a:pos x="374" y="23"/>
                </a:cxn>
                <a:cxn ang="0">
                  <a:pos x="327" y="56"/>
                </a:cxn>
                <a:cxn ang="0">
                  <a:pos x="288" y="105"/>
                </a:cxn>
              </a:cxnLst>
              <a:rect l="0" t="0" r="r" b="b"/>
              <a:pathLst>
                <a:path w="986" h="1752">
                  <a:moveTo>
                    <a:pt x="288" y="105"/>
                  </a:moveTo>
                  <a:lnTo>
                    <a:pt x="261" y="115"/>
                  </a:lnTo>
                  <a:lnTo>
                    <a:pt x="238" y="125"/>
                  </a:lnTo>
                  <a:lnTo>
                    <a:pt x="217" y="135"/>
                  </a:lnTo>
                  <a:lnTo>
                    <a:pt x="199" y="144"/>
                  </a:lnTo>
                  <a:lnTo>
                    <a:pt x="184" y="155"/>
                  </a:lnTo>
                  <a:lnTo>
                    <a:pt x="170" y="165"/>
                  </a:lnTo>
                  <a:lnTo>
                    <a:pt x="157" y="176"/>
                  </a:lnTo>
                  <a:lnTo>
                    <a:pt x="146" y="189"/>
                  </a:lnTo>
                  <a:lnTo>
                    <a:pt x="136" y="202"/>
                  </a:lnTo>
                  <a:lnTo>
                    <a:pt x="126" y="217"/>
                  </a:lnTo>
                  <a:lnTo>
                    <a:pt x="118" y="233"/>
                  </a:lnTo>
                  <a:lnTo>
                    <a:pt x="109" y="250"/>
                  </a:lnTo>
                  <a:lnTo>
                    <a:pt x="100" y="270"/>
                  </a:lnTo>
                  <a:lnTo>
                    <a:pt x="90" y="292"/>
                  </a:lnTo>
                  <a:lnTo>
                    <a:pt x="80" y="316"/>
                  </a:lnTo>
                  <a:lnTo>
                    <a:pt x="68" y="342"/>
                  </a:lnTo>
                  <a:lnTo>
                    <a:pt x="49" y="434"/>
                  </a:lnTo>
                  <a:lnTo>
                    <a:pt x="10" y="522"/>
                  </a:lnTo>
                  <a:lnTo>
                    <a:pt x="2" y="566"/>
                  </a:lnTo>
                  <a:lnTo>
                    <a:pt x="0" y="605"/>
                  </a:lnTo>
                  <a:lnTo>
                    <a:pt x="6" y="638"/>
                  </a:lnTo>
                  <a:lnTo>
                    <a:pt x="18" y="667"/>
                  </a:lnTo>
                  <a:lnTo>
                    <a:pt x="36" y="690"/>
                  </a:lnTo>
                  <a:lnTo>
                    <a:pt x="60" y="707"/>
                  </a:lnTo>
                  <a:lnTo>
                    <a:pt x="91" y="719"/>
                  </a:lnTo>
                  <a:lnTo>
                    <a:pt x="128" y="726"/>
                  </a:lnTo>
                  <a:lnTo>
                    <a:pt x="164" y="741"/>
                  </a:lnTo>
                  <a:lnTo>
                    <a:pt x="151" y="887"/>
                  </a:lnTo>
                  <a:lnTo>
                    <a:pt x="143" y="1026"/>
                  </a:lnTo>
                  <a:lnTo>
                    <a:pt x="142" y="1164"/>
                  </a:lnTo>
                  <a:lnTo>
                    <a:pt x="146" y="1312"/>
                  </a:lnTo>
                  <a:lnTo>
                    <a:pt x="135" y="1719"/>
                  </a:lnTo>
                  <a:lnTo>
                    <a:pt x="154" y="1727"/>
                  </a:lnTo>
                  <a:lnTo>
                    <a:pt x="176" y="1733"/>
                  </a:lnTo>
                  <a:lnTo>
                    <a:pt x="201" y="1739"/>
                  </a:lnTo>
                  <a:lnTo>
                    <a:pt x="228" y="1742"/>
                  </a:lnTo>
                  <a:lnTo>
                    <a:pt x="256" y="1746"/>
                  </a:lnTo>
                  <a:lnTo>
                    <a:pt x="286" y="1748"/>
                  </a:lnTo>
                  <a:lnTo>
                    <a:pt x="319" y="1750"/>
                  </a:lnTo>
                  <a:lnTo>
                    <a:pt x="351" y="1751"/>
                  </a:lnTo>
                  <a:lnTo>
                    <a:pt x="383" y="1751"/>
                  </a:lnTo>
                  <a:lnTo>
                    <a:pt x="417" y="1751"/>
                  </a:lnTo>
                  <a:lnTo>
                    <a:pt x="450" y="1751"/>
                  </a:lnTo>
                  <a:lnTo>
                    <a:pt x="484" y="1751"/>
                  </a:lnTo>
                  <a:lnTo>
                    <a:pt x="515" y="1751"/>
                  </a:lnTo>
                  <a:lnTo>
                    <a:pt x="546" y="1751"/>
                  </a:lnTo>
                  <a:lnTo>
                    <a:pt x="575" y="1751"/>
                  </a:lnTo>
                  <a:lnTo>
                    <a:pt x="602" y="1752"/>
                  </a:lnTo>
                  <a:lnTo>
                    <a:pt x="820" y="1734"/>
                  </a:lnTo>
                  <a:lnTo>
                    <a:pt x="818" y="1390"/>
                  </a:lnTo>
                  <a:lnTo>
                    <a:pt x="808" y="722"/>
                  </a:lnTo>
                  <a:lnTo>
                    <a:pt x="869" y="699"/>
                  </a:lnTo>
                  <a:lnTo>
                    <a:pt x="888" y="689"/>
                  </a:lnTo>
                  <a:lnTo>
                    <a:pt x="907" y="680"/>
                  </a:lnTo>
                  <a:lnTo>
                    <a:pt x="923" y="670"/>
                  </a:lnTo>
                  <a:lnTo>
                    <a:pt x="937" y="660"/>
                  </a:lnTo>
                  <a:lnTo>
                    <a:pt x="948" y="651"/>
                  </a:lnTo>
                  <a:lnTo>
                    <a:pt x="960" y="642"/>
                  </a:lnTo>
                  <a:lnTo>
                    <a:pt x="968" y="631"/>
                  </a:lnTo>
                  <a:lnTo>
                    <a:pt x="976" y="621"/>
                  </a:lnTo>
                  <a:lnTo>
                    <a:pt x="985" y="598"/>
                  </a:lnTo>
                  <a:lnTo>
                    <a:pt x="986" y="572"/>
                  </a:lnTo>
                  <a:lnTo>
                    <a:pt x="981" y="546"/>
                  </a:lnTo>
                  <a:lnTo>
                    <a:pt x="970" y="516"/>
                  </a:lnTo>
                  <a:lnTo>
                    <a:pt x="958" y="484"/>
                  </a:lnTo>
                  <a:lnTo>
                    <a:pt x="943" y="447"/>
                  </a:lnTo>
                  <a:lnTo>
                    <a:pt x="928" y="406"/>
                  </a:lnTo>
                  <a:lnTo>
                    <a:pt x="915" y="360"/>
                  </a:lnTo>
                  <a:lnTo>
                    <a:pt x="878" y="249"/>
                  </a:lnTo>
                  <a:lnTo>
                    <a:pt x="862" y="221"/>
                  </a:lnTo>
                  <a:lnTo>
                    <a:pt x="847" y="197"/>
                  </a:lnTo>
                  <a:lnTo>
                    <a:pt x="833" y="176"/>
                  </a:lnTo>
                  <a:lnTo>
                    <a:pt x="820" y="158"/>
                  </a:lnTo>
                  <a:lnTo>
                    <a:pt x="806" y="142"/>
                  </a:lnTo>
                  <a:lnTo>
                    <a:pt x="794" y="128"/>
                  </a:lnTo>
                  <a:lnTo>
                    <a:pt x="780" y="115"/>
                  </a:lnTo>
                  <a:lnTo>
                    <a:pt x="766" y="104"/>
                  </a:lnTo>
                  <a:lnTo>
                    <a:pt x="751" y="95"/>
                  </a:lnTo>
                  <a:lnTo>
                    <a:pt x="735" y="86"/>
                  </a:lnTo>
                  <a:lnTo>
                    <a:pt x="718" y="76"/>
                  </a:lnTo>
                  <a:lnTo>
                    <a:pt x="698" y="68"/>
                  </a:lnTo>
                  <a:lnTo>
                    <a:pt x="677" y="59"/>
                  </a:lnTo>
                  <a:lnTo>
                    <a:pt x="653" y="50"/>
                  </a:lnTo>
                  <a:lnTo>
                    <a:pt x="627" y="39"/>
                  </a:lnTo>
                  <a:lnTo>
                    <a:pt x="598" y="28"/>
                  </a:lnTo>
                  <a:lnTo>
                    <a:pt x="593" y="25"/>
                  </a:lnTo>
                  <a:lnTo>
                    <a:pt x="585" y="20"/>
                  </a:lnTo>
                  <a:lnTo>
                    <a:pt x="572" y="15"/>
                  </a:lnTo>
                  <a:lnTo>
                    <a:pt x="557" y="11"/>
                  </a:lnTo>
                  <a:lnTo>
                    <a:pt x="539" y="6"/>
                  </a:lnTo>
                  <a:lnTo>
                    <a:pt x="518" y="3"/>
                  </a:lnTo>
                  <a:lnTo>
                    <a:pt x="496" y="2"/>
                  </a:lnTo>
                  <a:lnTo>
                    <a:pt x="473" y="0"/>
                  </a:lnTo>
                  <a:lnTo>
                    <a:pt x="448" y="3"/>
                  </a:lnTo>
                  <a:lnTo>
                    <a:pt x="424" y="6"/>
                  </a:lnTo>
                  <a:lnTo>
                    <a:pt x="398" y="13"/>
                  </a:lnTo>
                  <a:lnTo>
                    <a:pt x="374" y="23"/>
                  </a:lnTo>
                  <a:lnTo>
                    <a:pt x="350" y="37"/>
                  </a:lnTo>
                  <a:lnTo>
                    <a:pt x="327" y="56"/>
                  </a:lnTo>
                  <a:lnTo>
                    <a:pt x="306" y="77"/>
                  </a:lnTo>
                  <a:lnTo>
                    <a:pt x="288" y="105"/>
                  </a:lnTo>
                  <a:close/>
                </a:path>
              </a:pathLst>
            </a:custGeom>
            <a:solidFill>
              <a:srgbClr val="B5A8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03726" y="2516188"/>
              <a:ext cx="323850" cy="303213"/>
            </a:xfrm>
            <a:custGeom>
              <a:avLst/>
              <a:gdLst/>
              <a:ahLst/>
              <a:cxnLst>
                <a:cxn ang="0">
                  <a:pos x="181" y="6"/>
                </a:cxn>
                <a:cxn ang="0">
                  <a:pos x="158" y="7"/>
                </a:cxn>
                <a:cxn ang="0">
                  <a:pos x="138" y="9"/>
                </a:cxn>
                <a:cxn ang="0">
                  <a:pos x="119" y="14"/>
                </a:cxn>
                <a:cxn ang="0">
                  <a:pos x="103" y="21"/>
                </a:cxn>
                <a:cxn ang="0">
                  <a:pos x="89" y="32"/>
                </a:cxn>
                <a:cxn ang="0">
                  <a:pos x="77" y="47"/>
                </a:cxn>
                <a:cxn ang="0">
                  <a:pos x="66" y="68"/>
                </a:cxn>
                <a:cxn ang="0">
                  <a:pos x="58" y="94"/>
                </a:cxn>
                <a:cxn ang="0">
                  <a:pos x="44" y="151"/>
                </a:cxn>
                <a:cxn ang="0">
                  <a:pos x="26" y="176"/>
                </a:cxn>
                <a:cxn ang="0">
                  <a:pos x="13" y="197"/>
                </a:cxn>
                <a:cxn ang="0">
                  <a:pos x="4" y="218"/>
                </a:cxn>
                <a:cxn ang="0">
                  <a:pos x="0" y="236"/>
                </a:cxn>
                <a:cxn ang="0">
                  <a:pos x="0" y="257"/>
                </a:cxn>
                <a:cxn ang="0">
                  <a:pos x="5" y="277"/>
                </a:cxn>
                <a:cxn ang="0">
                  <a:pos x="12" y="303"/>
                </a:cxn>
                <a:cxn ang="0">
                  <a:pos x="22" y="332"/>
                </a:cxn>
                <a:cxn ang="0">
                  <a:pos x="38" y="345"/>
                </a:cxn>
                <a:cxn ang="0">
                  <a:pos x="56" y="357"/>
                </a:cxn>
                <a:cxn ang="0">
                  <a:pos x="74" y="366"/>
                </a:cxn>
                <a:cxn ang="0">
                  <a:pos x="91" y="373"/>
                </a:cxn>
                <a:cxn ang="0">
                  <a:pos x="110" y="378"/>
                </a:cxn>
                <a:cxn ang="0">
                  <a:pos x="128" y="380"/>
                </a:cxn>
                <a:cxn ang="0">
                  <a:pos x="147" y="381"/>
                </a:cxn>
                <a:cxn ang="0">
                  <a:pos x="166" y="381"/>
                </a:cxn>
                <a:cxn ang="0">
                  <a:pos x="185" y="380"/>
                </a:cxn>
                <a:cxn ang="0">
                  <a:pos x="205" y="378"/>
                </a:cxn>
                <a:cxn ang="0">
                  <a:pos x="224" y="375"/>
                </a:cxn>
                <a:cxn ang="0">
                  <a:pos x="243" y="372"/>
                </a:cxn>
                <a:cxn ang="0">
                  <a:pos x="262" y="368"/>
                </a:cxn>
                <a:cxn ang="0">
                  <a:pos x="281" y="366"/>
                </a:cxn>
                <a:cxn ang="0">
                  <a:pos x="300" y="363"/>
                </a:cxn>
                <a:cxn ang="0">
                  <a:pos x="319" y="360"/>
                </a:cxn>
                <a:cxn ang="0">
                  <a:pos x="364" y="349"/>
                </a:cxn>
                <a:cxn ang="0">
                  <a:pos x="403" y="300"/>
                </a:cxn>
                <a:cxn ang="0">
                  <a:pos x="407" y="235"/>
                </a:cxn>
                <a:cxn ang="0">
                  <a:pos x="381" y="185"/>
                </a:cxn>
                <a:cxn ang="0">
                  <a:pos x="382" y="151"/>
                </a:cxn>
                <a:cxn ang="0">
                  <a:pos x="364" y="101"/>
                </a:cxn>
                <a:cxn ang="0">
                  <a:pos x="324" y="71"/>
                </a:cxn>
                <a:cxn ang="0">
                  <a:pos x="300" y="30"/>
                </a:cxn>
                <a:cxn ang="0">
                  <a:pos x="248" y="0"/>
                </a:cxn>
                <a:cxn ang="0">
                  <a:pos x="203" y="7"/>
                </a:cxn>
                <a:cxn ang="0">
                  <a:pos x="181" y="6"/>
                </a:cxn>
              </a:cxnLst>
              <a:rect l="0" t="0" r="r" b="b"/>
              <a:pathLst>
                <a:path w="407" h="381">
                  <a:moveTo>
                    <a:pt x="181" y="6"/>
                  </a:moveTo>
                  <a:lnTo>
                    <a:pt x="158" y="7"/>
                  </a:lnTo>
                  <a:lnTo>
                    <a:pt x="138" y="9"/>
                  </a:lnTo>
                  <a:lnTo>
                    <a:pt x="119" y="14"/>
                  </a:lnTo>
                  <a:lnTo>
                    <a:pt x="103" y="21"/>
                  </a:lnTo>
                  <a:lnTo>
                    <a:pt x="89" y="32"/>
                  </a:lnTo>
                  <a:lnTo>
                    <a:pt x="77" y="47"/>
                  </a:lnTo>
                  <a:lnTo>
                    <a:pt x="66" y="68"/>
                  </a:lnTo>
                  <a:lnTo>
                    <a:pt x="58" y="94"/>
                  </a:lnTo>
                  <a:lnTo>
                    <a:pt x="44" y="151"/>
                  </a:lnTo>
                  <a:lnTo>
                    <a:pt x="26" y="176"/>
                  </a:lnTo>
                  <a:lnTo>
                    <a:pt x="13" y="197"/>
                  </a:lnTo>
                  <a:lnTo>
                    <a:pt x="4" y="218"/>
                  </a:lnTo>
                  <a:lnTo>
                    <a:pt x="0" y="236"/>
                  </a:lnTo>
                  <a:lnTo>
                    <a:pt x="0" y="257"/>
                  </a:lnTo>
                  <a:lnTo>
                    <a:pt x="5" y="277"/>
                  </a:lnTo>
                  <a:lnTo>
                    <a:pt x="12" y="303"/>
                  </a:lnTo>
                  <a:lnTo>
                    <a:pt x="22" y="332"/>
                  </a:lnTo>
                  <a:lnTo>
                    <a:pt x="38" y="345"/>
                  </a:lnTo>
                  <a:lnTo>
                    <a:pt x="56" y="357"/>
                  </a:lnTo>
                  <a:lnTo>
                    <a:pt x="74" y="366"/>
                  </a:lnTo>
                  <a:lnTo>
                    <a:pt x="91" y="373"/>
                  </a:lnTo>
                  <a:lnTo>
                    <a:pt x="110" y="378"/>
                  </a:lnTo>
                  <a:lnTo>
                    <a:pt x="128" y="380"/>
                  </a:lnTo>
                  <a:lnTo>
                    <a:pt x="147" y="381"/>
                  </a:lnTo>
                  <a:lnTo>
                    <a:pt x="166" y="381"/>
                  </a:lnTo>
                  <a:lnTo>
                    <a:pt x="185" y="380"/>
                  </a:lnTo>
                  <a:lnTo>
                    <a:pt x="205" y="378"/>
                  </a:lnTo>
                  <a:lnTo>
                    <a:pt x="224" y="375"/>
                  </a:lnTo>
                  <a:lnTo>
                    <a:pt x="243" y="372"/>
                  </a:lnTo>
                  <a:lnTo>
                    <a:pt x="262" y="368"/>
                  </a:lnTo>
                  <a:lnTo>
                    <a:pt x="281" y="366"/>
                  </a:lnTo>
                  <a:lnTo>
                    <a:pt x="300" y="363"/>
                  </a:lnTo>
                  <a:lnTo>
                    <a:pt x="319" y="360"/>
                  </a:lnTo>
                  <a:lnTo>
                    <a:pt x="364" y="349"/>
                  </a:lnTo>
                  <a:lnTo>
                    <a:pt x="403" y="300"/>
                  </a:lnTo>
                  <a:lnTo>
                    <a:pt x="407" y="235"/>
                  </a:lnTo>
                  <a:lnTo>
                    <a:pt x="381" y="185"/>
                  </a:lnTo>
                  <a:lnTo>
                    <a:pt x="382" y="151"/>
                  </a:lnTo>
                  <a:lnTo>
                    <a:pt x="364" y="101"/>
                  </a:lnTo>
                  <a:lnTo>
                    <a:pt x="324" y="71"/>
                  </a:lnTo>
                  <a:lnTo>
                    <a:pt x="300" y="30"/>
                  </a:lnTo>
                  <a:lnTo>
                    <a:pt x="248" y="0"/>
                  </a:lnTo>
                  <a:lnTo>
                    <a:pt x="203" y="7"/>
                  </a:lnTo>
                  <a:lnTo>
                    <a:pt x="181" y="6"/>
                  </a:lnTo>
                  <a:close/>
                </a:path>
              </a:pathLst>
            </a:custGeom>
            <a:solidFill>
              <a:srgbClr val="54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59288" y="2840038"/>
              <a:ext cx="228600" cy="387350"/>
            </a:xfrm>
            <a:custGeom>
              <a:avLst/>
              <a:gdLst/>
              <a:ahLst/>
              <a:cxnLst>
                <a:cxn ang="0">
                  <a:pos x="222" y="47"/>
                </a:cxn>
                <a:cxn ang="0">
                  <a:pos x="212" y="103"/>
                </a:cxn>
                <a:cxn ang="0">
                  <a:pos x="198" y="132"/>
                </a:cxn>
                <a:cxn ang="0">
                  <a:pos x="192" y="174"/>
                </a:cxn>
                <a:cxn ang="0">
                  <a:pos x="161" y="221"/>
                </a:cxn>
                <a:cxn ang="0">
                  <a:pos x="129" y="160"/>
                </a:cxn>
                <a:cxn ang="0">
                  <a:pos x="78" y="128"/>
                </a:cxn>
                <a:cxn ang="0">
                  <a:pos x="60" y="59"/>
                </a:cxn>
                <a:cxn ang="0">
                  <a:pos x="61" y="0"/>
                </a:cxn>
                <a:cxn ang="0">
                  <a:pos x="26" y="36"/>
                </a:cxn>
                <a:cxn ang="0">
                  <a:pos x="7" y="100"/>
                </a:cxn>
                <a:cxn ang="0">
                  <a:pos x="0" y="177"/>
                </a:cxn>
                <a:cxn ang="0">
                  <a:pos x="101" y="215"/>
                </a:cxn>
                <a:cxn ang="0">
                  <a:pos x="149" y="302"/>
                </a:cxn>
                <a:cxn ang="0">
                  <a:pos x="181" y="410"/>
                </a:cxn>
                <a:cxn ang="0">
                  <a:pos x="186" y="488"/>
                </a:cxn>
                <a:cxn ang="0">
                  <a:pos x="227" y="279"/>
                </a:cxn>
                <a:cxn ang="0">
                  <a:pos x="231" y="160"/>
                </a:cxn>
                <a:cxn ang="0">
                  <a:pos x="288" y="101"/>
                </a:cxn>
                <a:cxn ang="0">
                  <a:pos x="268" y="62"/>
                </a:cxn>
                <a:cxn ang="0">
                  <a:pos x="219" y="12"/>
                </a:cxn>
                <a:cxn ang="0">
                  <a:pos x="222" y="47"/>
                </a:cxn>
              </a:cxnLst>
              <a:rect l="0" t="0" r="r" b="b"/>
              <a:pathLst>
                <a:path w="288" h="488">
                  <a:moveTo>
                    <a:pt x="222" y="47"/>
                  </a:moveTo>
                  <a:lnTo>
                    <a:pt x="212" y="103"/>
                  </a:lnTo>
                  <a:lnTo>
                    <a:pt x="198" y="132"/>
                  </a:lnTo>
                  <a:lnTo>
                    <a:pt x="192" y="174"/>
                  </a:lnTo>
                  <a:lnTo>
                    <a:pt x="161" y="221"/>
                  </a:lnTo>
                  <a:lnTo>
                    <a:pt x="129" y="160"/>
                  </a:lnTo>
                  <a:lnTo>
                    <a:pt x="78" y="128"/>
                  </a:lnTo>
                  <a:lnTo>
                    <a:pt x="60" y="59"/>
                  </a:lnTo>
                  <a:lnTo>
                    <a:pt x="61" y="0"/>
                  </a:lnTo>
                  <a:lnTo>
                    <a:pt x="26" y="36"/>
                  </a:lnTo>
                  <a:lnTo>
                    <a:pt x="7" y="100"/>
                  </a:lnTo>
                  <a:lnTo>
                    <a:pt x="0" y="177"/>
                  </a:lnTo>
                  <a:lnTo>
                    <a:pt x="101" y="215"/>
                  </a:lnTo>
                  <a:lnTo>
                    <a:pt x="149" y="302"/>
                  </a:lnTo>
                  <a:lnTo>
                    <a:pt x="181" y="410"/>
                  </a:lnTo>
                  <a:lnTo>
                    <a:pt x="186" y="488"/>
                  </a:lnTo>
                  <a:lnTo>
                    <a:pt x="227" y="279"/>
                  </a:lnTo>
                  <a:lnTo>
                    <a:pt x="231" y="160"/>
                  </a:lnTo>
                  <a:lnTo>
                    <a:pt x="288" y="101"/>
                  </a:lnTo>
                  <a:lnTo>
                    <a:pt x="268" y="62"/>
                  </a:lnTo>
                  <a:lnTo>
                    <a:pt x="219" y="12"/>
                  </a:lnTo>
                  <a:lnTo>
                    <a:pt x="222" y="47"/>
                  </a:lnTo>
                  <a:close/>
                </a:path>
              </a:pathLst>
            </a:custGeom>
            <a:solidFill>
              <a:srgbClr val="871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70401" y="2608263"/>
              <a:ext cx="204788" cy="417513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81" y="34"/>
                </a:cxn>
                <a:cxn ang="0">
                  <a:pos x="183" y="47"/>
                </a:cxn>
                <a:cxn ang="0">
                  <a:pos x="186" y="58"/>
                </a:cxn>
                <a:cxn ang="0">
                  <a:pos x="193" y="66"/>
                </a:cxn>
                <a:cxn ang="0">
                  <a:pos x="201" y="70"/>
                </a:cxn>
                <a:cxn ang="0">
                  <a:pos x="211" y="74"/>
                </a:cxn>
                <a:cxn ang="0">
                  <a:pos x="223" y="75"/>
                </a:cxn>
                <a:cxn ang="0">
                  <a:pos x="236" y="76"/>
                </a:cxn>
                <a:cxn ang="0">
                  <a:pos x="250" y="76"/>
                </a:cxn>
                <a:cxn ang="0">
                  <a:pos x="250" y="100"/>
                </a:cxn>
                <a:cxn ang="0">
                  <a:pos x="252" y="123"/>
                </a:cxn>
                <a:cxn ang="0">
                  <a:pos x="255" y="145"/>
                </a:cxn>
                <a:cxn ang="0">
                  <a:pos x="259" y="168"/>
                </a:cxn>
                <a:cxn ang="0">
                  <a:pos x="254" y="199"/>
                </a:cxn>
                <a:cxn ang="0">
                  <a:pos x="237" y="205"/>
                </a:cxn>
                <a:cxn ang="0">
                  <a:pos x="226" y="239"/>
                </a:cxn>
                <a:cxn ang="0">
                  <a:pos x="213" y="250"/>
                </a:cxn>
                <a:cxn ang="0">
                  <a:pos x="205" y="293"/>
                </a:cxn>
                <a:cxn ang="0">
                  <a:pos x="209" y="356"/>
                </a:cxn>
                <a:cxn ang="0">
                  <a:pos x="200" y="476"/>
                </a:cxn>
                <a:cxn ang="0">
                  <a:pos x="145" y="525"/>
                </a:cxn>
                <a:cxn ang="0">
                  <a:pos x="100" y="465"/>
                </a:cxn>
                <a:cxn ang="0">
                  <a:pos x="70" y="435"/>
                </a:cxn>
                <a:cxn ang="0">
                  <a:pos x="47" y="389"/>
                </a:cxn>
                <a:cxn ang="0">
                  <a:pos x="33" y="338"/>
                </a:cxn>
                <a:cxn ang="0">
                  <a:pos x="33" y="255"/>
                </a:cxn>
                <a:cxn ang="0">
                  <a:pos x="30" y="219"/>
                </a:cxn>
                <a:cxn ang="0">
                  <a:pos x="17" y="207"/>
                </a:cxn>
                <a:cxn ang="0">
                  <a:pos x="7" y="197"/>
                </a:cxn>
                <a:cxn ang="0">
                  <a:pos x="2" y="187"/>
                </a:cxn>
                <a:cxn ang="0">
                  <a:pos x="0" y="178"/>
                </a:cxn>
                <a:cxn ang="0">
                  <a:pos x="3" y="167"/>
                </a:cxn>
                <a:cxn ang="0">
                  <a:pos x="6" y="155"/>
                </a:cxn>
                <a:cxn ang="0">
                  <a:pos x="12" y="141"/>
                </a:cxn>
                <a:cxn ang="0">
                  <a:pos x="19" y="123"/>
                </a:cxn>
                <a:cxn ang="0">
                  <a:pos x="23" y="60"/>
                </a:cxn>
                <a:cxn ang="0">
                  <a:pos x="67" y="53"/>
                </a:cxn>
                <a:cxn ang="0">
                  <a:pos x="90" y="28"/>
                </a:cxn>
                <a:cxn ang="0">
                  <a:pos x="111" y="11"/>
                </a:cxn>
                <a:cxn ang="0">
                  <a:pos x="138" y="0"/>
                </a:cxn>
              </a:cxnLst>
              <a:rect l="0" t="0" r="r" b="b"/>
              <a:pathLst>
                <a:path w="259" h="525">
                  <a:moveTo>
                    <a:pt x="138" y="0"/>
                  </a:moveTo>
                  <a:lnTo>
                    <a:pt x="181" y="34"/>
                  </a:lnTo>
                  <a:lnTo>
                    <a:pt x="183" y="47"/>
                  </a:lnTo>
                  <a:lnTo>
                    <a:pt x="186" y="58"/>
                  </a:lnTo>
                  <a:lnTo>
                    <a:pt x="193" y="66"/>
                  </a:lnTo>
                  <a:lnTo>
                    <a:pt x="201" y="70"/>
                  </a:lnTo>
                  <a:lnTo>
                    <a:pt x="211" y="74"/>
                  </a:lnTo>
                  <a:lnTo>
                    <a:pt x="223" y="75"/>
                  </a:lnTo>
                  <a:lnTo>
                    <a:pt x="236" y="76"/>
                  </a:lnTo>
                  <a:lnTo>
                    <a:pt x="250" y="76"/>
                  </a:lnTo>
                  <a:lnTo>
                    <a:pt x="250" y="100"/>
                  </a:lnTo>
                  <a:lnTo>
                    <a:pt x="252" y="123"/>
                  </a:lnTo>
                  <a:lnTo>
                    <a:pt x="255" y="145"/>
                  </a:lnTo>
                  <a:lnTo>
                    <a:pt x="259" y="168"/>
                  </a:lnTo>
                  <a:lnTo>
                    <a:pt x="254" y="199"/>
                  </a:lnTo>
                  <a:lnTo>
                    <a:pt x="237" y="205"/>
                  </a:lnTo>
                  <a:lnTo>
                    <a:pt x="226" y="239"/>
                  </a:lnTo>
                  <a:lnTo>
                    <a:pt x="213" y="250"/>
                  </a:lnTo>
                  <a:lnTo>
                    <a:pt x="205" y="293"/>
                  </a:lnTo>
                  <a:lnTo>
                    <a:pt x="209" y="356"/>
                  </a:lnTo>
                  <a:lnTo>
                    <a:pt x="200" y="476"/>
                  </a:lnTo>
                  <a:lnTo>
                    <a:pt x="145" y="525"/>
                  </a:lnTo>
                  <a:lnTo>
                    <a:pt x="100" y="465"/>
                  </a:lnTo>
                  <a:lnTo>
                    <a:pt x="70" y="435"/>
                  </a:lnTo>
                  <a:lnTo>
                    <a:pt x="47" y="389"/>
                  </a:lnTo>
                  <a:lnTo>
                    <a:pt x="33" y="338"/>
                  </a:lnTo>
                  <a:lnTo>
                    <a:pt x="33" y="255"/>
                  </a:lnTo>
                  <a:lnTo>
                    <a:pt x="30" y="219"/>
                  </a:lnTo>
                  <a:lnTo>
                    <a:pt x="17" y="207"/>
                  </a:lnTo>
                  <a:lnTo>
                    <a:pt x="7" y="197"/>
                  </a:lnTo>
                  <a:lnTo>
                    <a:pt x="2" y="187"/>
                  </a:lnTo>
                  <a:lnTo>
                    <a:pt x="0" y="178"/>
                  </a:lnTo>
                  <a:lnTo>
                    <a:pt x="3" y="167"/>
                  </a:lnTo>
                  <a:lnTo>
                    <a:pt x="6" y="155"/>
                  </a:lnTo>
                  <a:lnTo>
                    <a:pt x="12" y="141"/>
                  </a:lnTo>
                  <a:lnTo>
                    <a:pt x="19" y="123"/>
                  </a:lnTo>
                  <a:lnTo>
                    <a:pt x="23" y="60"/>
                  </a:lnTo>
                  <a:lnTo>
                    <a:pt x="67" y="53"/>
                  </a:lnTo>
                  <a:lnTo>
                    <a:pt x="90" y="28"/>
                  </a:lnTo>
                  <a:lnTo>
                    <a:pt x="111" y="1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576763" y="2670176"/>
              <a:ext cx="96838" cy="158750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85" y="0"/>
                </a:cxn>
                <a:cxn ang="0">
                  <a:pos x="81" y="15"/>
                </a:cxn>
                <a:cxn ang="0">
                  <a:pos x="94" y="29"/>
                </a:cxn>
                <a:cxn ang="0">
                  <a:pos x="90" y="39"/>
                </a:cxn>
                <a:cxn ang="0">
                  <a:pos x="75" y="46"/>
                </a:cxn>
                <a:cxn ang="0">
                  <a:pos x="60" y="49"/>
                </a:cxn>
                <a:cxn ang="0">
                  <a:pos x="38" y="56"/>
                </a:cxn>
                <a:cxn ang="0">
                  <a:pos x="21" y="43"/>
                </a:cxn>
                <a:cxn ang="0">
                  <a:pos x="21" y="28"/>
                </a:cxn>
                <a:cxn ang="0">
                  <a:pos x="4" y="3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6" y="94"/>
                </a:cxn>
                <a:cxn ang="0">
                  <a:pos x="11" y="95"/>
                </a:cxn>
                <a:cxn ang="0">
                  <a:pos x="18" y="93"/>
                </a:cxn>
                <a:cxn ang="0">
                  <a:pos x="25" y="90"/>
                </a:cxn>
                <a:cxn ang="0">
                  <a:pos x="31" y="86"/>
                </a:cxn>
                <a:cxn ang="0">
                  <a:pos x="31" y="72"/>
                </a:cxn>
                <a:cxn ang="0">
                  <a:pos x="55" y="82"/>
                </a:cxn>
                <a:cxn ang="0">
                  <a:pos x="76" y="80"/>
                </a:cxn>
                <a:cxn ang="0">
                  <a:pos x="82" y="111"/>
                </a:cxn>
                <a:cxn ang="0">
                  <a:pos x="78" y="126"/>
                </a:cxn>
                <a:cxn ang="0">
                  <a:pos x="65" y="135"/>
                </a:cxn>
                <a:cxn ang="0">
                  <a:pos x="65" y="155"/>
                </a:cxn>
                <a:cxn ang="0">
                  <a:pos x="55" y="168"/>
                </a:cxn>
                <a:cxn ang="0">
                  <a:pos x="45" y="137"/>
                </a:cxn>
                <a:cxn ang="0">
                  <a:pos x="10" y="143"/>
                </a:cxn>
                <a:cxn ang="0">
                  <a:pos x="10" y="155"/>
                </a:cxn>
                <a:cxn ang="0">
                  <a:pos x="31" y="155"/>
                </a:cxn>
                <a:cxn ang="0">
                  <a:pos x="30" y="173"/>
                </a:cxn>
                <a:cxn ang="0">
                  <a:pos x="13" y="177"/>
                </a:cxn>
                <a:cxn ang="0">
                  <a:pos x="14" y="187"/>
                </a:cxn>
                <a:cxn ang="0">
                  <a:pos x="16" y="194"/>
                </a:cxn>
                <a:cxn ang="0">
                  <a:pos x="22" y="199"/>
                </a:cxn>
                <a:cxn ang="0">
                  <a:pos x="28" y="199"/>
                </a:cxn>
                <a:cxn ang="0">
                  <a:pos x="35" y="198"/>
                </a:cxn>
                <a:cxn ang="0">
                  <a:pos x="43" y="195"/>
                </a:cxn>
                <a:cxn ang="0">
                  <a:pos x="52" y="191"/>
                </a:cxn>
                <a:cxn ang="0">
                  <a:pos x="60" y="186"/>
                </a:cxn>
                <a:cxn ang="0">
                  <a:pos x="91" y="149"/>
                </a:cxn>
                <a:cxn ang="0">
                  <a:pos x="95" y="128"/>
                </a:cxn>
                <a:cxn ang="0">
                  <a:pos x="117" y="123"/>
                </a:cxn>
                <a:cxn ang="0">
                  <a:pos x="123" y="97"/>
                </a:cxn>
                <a:cxn ang="0">
                  <a:pos x="110" y="104"/>
                </a:cxn>
                <a:cxn ang="0">
                  <a:pos x="105" y="114"/>
                </a:cxn>
                <a:cxn ang="0">
                  <a:pos x="104" y="89"/>
                </a:cxn>
                <a:cxn ang="0">
                  <a:pos x="111" y="81"/>
                </a:cxn>
                <a:cxn ang="0">
                  <a:pos x="116" y="65"/>
                </a:cxn>
                <a:cxn ang="0">
                  <a:pos x="116" y="40"/>
                </a:cxn>
                <a:cxn ang="0">
                  <a:pos x="111" y="2"/>
                </a:cxn>
              </a:cxnLst>
              <a:rect l="0" t="0" r="r" b="b"/>
              <a:pathLst>
                <a:path w="123" h="199">
                  <a:moveTo>
                    <a:pt x="111" y="2"/>
                  </a:moveTo>
                  <a:lnTo>
                    <a:pt x="85" y="0"/>
                  </a:lnTo>
                  <a:lnTo>
                    <a:pt x="81" y="15"/>
                  </a:lnTo>
                  <a:lnTo>
                    <a:pt x="94" y="29"/>
                  </a:lnTo>
                  <a:lnTo>
                    <a:pt x="90" y="39"/>
                  </a:lnTo>
                  <a:lnTo>
                    <a:pt x="75" y="46"/>
                  </a:lnTo>
                  <a:lnTo>
                    <a:pt x="60" y="49"/>
                  </a:lnTo>
                  <a:lnTo>
                    <a:pt x="38" y="56"/>
                  </a:lnTo>
                  <a:lnTo>
                    <a:pt x="21" y="43"/>
                  </a:lnTo>
                  <a:lnTo>
                    <a:pt x="21" y="28"/>
                  </a:lnTo>
                  <a:lnTo>
                    <a:pt x="4" y="3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6" y="94"/>
                  </a:lnTo>
                  <a:lnTo>
                    <a:pt x="11" y="95"/>
                  </a:lnTo>
                  <a:lnTo>
                    <a:pt x="18" y="93"/>
                  </a:lnTo>
                  <a:lnTo>
                    <a:pt x="25" y="90"/>
                  </a:lnTo>
                  <a:lnTo>
                    <a:pt x="31" y="86"/>
                  </a:lnTo>
                  <a:lnTo>
                    <a:pt x="31" y="72"/>
                  </a:lnTo>
                  <a:lnTo>
                    <a:pt x="55" y="82"/>
                  </a:lnTo>
                  <a:lnTo>
                    <a:pt x="76" y="80"/>
                  </a:lnTo>
                  <a:lnTo>
                    <a:pt x="82" y="111"/>
                  </a:lnTo>
                  <a:lnTo>
                    <a:pt x="78" y="126"/>
                  </a:lnTo>
                  <a:lnTo>
                    <a:pt x="65" y="135"/>
                  </a:lnTo>
                  <a:lnTo>
                    <a:pt x="65" y="155"/>
                  </a:lnTo>
                  <a:lnTo>
                    <a:pt x="55" y="168"/>
                  </a:lnTo>
                  <a:lnTo>
                    <a:pt x="45" y="137"/>
                  </a:lnTo>
                  <a:lnTo>
                    <a:pt x="10" y="143"/>
                  </a:lnTo>
                  <a:lnTo>
                    <a:pt x="10" y="155"/>
                  </a:lnTo>
                  <a:lnTo>
                    <a:pt x="31" y="155"/>
                  </a:lnTo>
                  <a:lnTo>
                    <a:pt x="30" y="173"/>
                  </a:lnTo>
                  <a:lnTo>
                    <a:pt x="13" y="177"/>
                  </a:lnTo>
                  <a:lnTo>
                    <a:pt x="14" y="187"/>
                  </a:lnTo>
                  <a:lnTo>
                    <a:pt x="16" y="194"/>
                  </a:lnTo>
                  <a:lnTo>
                    <a:pt x="22" y="199"/>
                  </a:lnTo>
                  <a:lnTo>
                    <a:pt x="28" y="199"/>
                  </a:lnTo>
                  <a:lnTo>
                    <a:pt x="35" y="198"/>
                  </a:lnTo>
                  <a:lnTo>
                    <a:pt x="43" y="195"/>
                  </a:lnTo>
                  <a:lnTo>
                    <a:pt x="52" y="191"/>
                  </a:lnTo>
                  <a:lnTo>
                    <a:pt x="60" y="186"/>
                  </a:lnTo>
                  <a:lnTo>
                    <a:pt x="91" y="149"/>
                  </a:lnTo>
                  <a:lnTo>
                    <a:pt x="95" y="128"/>
                  </a:lnTo>
                  <a:lnTo>
                    <a:pt x="117" y="123"/>
                  </a:lnTo>
                  <a:lnTo>
                    <a:pt x="123" y="97"/>
                  </a:lnTo>
                  <a:lnTo>
                    <a:pt x="110" y="104"/>
                  </a:lnTo>
                  <a:lnTo>
                    <a:pt x="105" y="114"/>
                  </a:lnTo>
                  <a:lnTo>
                    <a:pt x="104" y="89"/>
                  </a:lnTo>
                  <a:lnTo>
                    <a:pt x="111" y="81"/>
                  </a:lnTo>
                  <a:lnTo>
                    <a:pt x="116" y="65"/>
                  </a:lnTo>
                  <a:lnTo>
                    <a:pt x="116" y="40"/>
                  </a:lnTo>
                  <a:lnTo>
                    <a:pt x="111" y="2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584701" y="2746376"/>
              <a:ext cx="34925" cy="25400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27" y="9"/>
                </a:cxn>
                <a:cxn ang="0">
                  <a:pos x="24" y="0"/>
                </a:cxn>
                <a:cxn ang="0">
                  <a:pos x="9" y="9"/>
                </a:cxn>
                <a:cxn ang="0">
                  <a:pos x="1" y="14"/>
                </a:cxn>
                <a:cxn ang="0">
                  <a:pos x="0" y="32"/>
                </a:cxn>
                <a:cxn ang="0">
                  <a:pos x="25" y="32"/>
                </a:cxn>
                <a:cxn ang="0">
                  <a:pos x="41" y="30"/>
                </a:cxn>
                <a:cxn ang="0">
                  <a:pos x="45" y="19"/>
                </a:cxn>
              </a:cxnLst>
              <a:rect l="0" t="0" r="r" b="b"/>
              <a:pathLst>
                <a:path w="45" h="32">
                  <a:moveTo>
                    <a:pt x="45" y="19"/>
                  </a:moveTo>
                  <a:lnTo>
                    <a:pt x="27" y="9"/>
                  </a:lnTo>
                  <a:lnTo>
                    <a:pt x="24" y="0"/>
                  </a:lnTo>
                  <a:lnTo>
                    <a:pt x="9" y="9"/>
                  </a:lnTo>
                  <a:lnTo>
                    <a:pt x="1" y="14"/>
                  </a:lnTo>
                  <a:lnTo>
                    <a:pt x="0" y="32"/>
                  </a:lnTo>
                  <a:lnTo>
                    <a:pt x="25" y="32"/>
                  </a:lnTo>
                  <a:lnTo>
                    <a:pt x="41" y="30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581526" y="2814638"/>
              <a:ext cx="53975" cy="10318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3" y="20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0" y="76"/>
                </a:cxn>
                <a:cxn ang="0">
                  <a:pos x="4" y="105"/>
                </a:cxn>
                <a:cxn ang="0">
                  <a:pos x="7" y="132"/>
                </a:cxn>
                <a:cxn ang="0">
                  <a:pos x="27" y="108"/>
                </a:cxn>
                <a:cxn ang="0">
                  <a:pos x="31" y="77"/>
                </a:cxn>
                <a:cxn ang="0">
                  <a:pos x="39" y="81"/>
                </a:cxn>
                <a:cxn ang="0">
                  <a:pos x="38" y="103"/>
                </a:cxn>
                <a:cxn ang="0">
                  <a:pos x="61" y="87"/>
                </a:cxn>
                <a:cxn ang="0">
                  <a:pos x="68" y="36"/>
                </a:cxn>
                <a:cxn ang="0">
                  <a:pos x="68" y="30"/>
                </a:cxn>
                <a:cxn ang="0">
                  <a:pos x="67" y="19"/>
                </a:cxn>
                <a:cxn ang="0">
                  <a:pos x="67" y="6"/>
                </a:cxn>
                <a:cxn ang="0">
                  <a:pos x="68" y="0"/>
                </a:cxn>
              </a:cxnLst>
              <a:rect l="0" t="0" r="r" b="b"/>
              <a:pathLst>
                <a:path w="68" h="132">
                  <a:moveTo>
                    <a:pt x="68" y="0"/>
                  </a:moveTo>
                  <a:lnTo>
                    <a:pt x="43" y="20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0" y="76"/>
                  </a:lnTo>
                  <a:lnTo>
                    <a:pt x="4" y="105"/>
                  </a:lnTo>
                  <a:lnTo>
                    <a:pt x="7" y="132"/>
                  </a:lnTo>
                  <a:lnTo>
                    <a:pt x="27" y="108"/>
                  </a:lnTo>
                  <a:lnTo>
                    <a:pt x="31" y="77"/>
                  </a:lnTo>
                  <a:lnTo>
                    <a:pt x="39" y="81"/>
                  </a:lnTo>
                  <a:lnTo>
                    <a:pt x="38" y="103"/>
                  </a:lnTo>
                  <a:lnTo>
                    <a:pt x="61" y="87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67" y="19"/>
                  </a:lnTo>
                  <a:lnTo>
                    <a:pt x="67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506913" y="2668588"/>
              <a:ext cx="57150" cy="42863"/>
            </a:xfrm>
            <a:custGeom>
              <a:avLst/>
              <a:gdLst/>
              <a:ahLst/>
              <a:cxnLst>
                <a:cxn ang="0">
                  <a:pos x="68" y="7"/>
                </a:cxn>
                <a:cxn ang="0">
                  <a:pos x="48" y="0"/>
                </a:cxn>
                <a:cxn ang="0">
                  <a:pos x="18" y="0"/>
                </a:cxn>
                <a:cxn ang="0">
                  <a:pos x="10" y="5"/>
                </a:cxn>
                <a:cxn ang="0">
                  <a:pos x="40" y="7"/>
                </a:cxn>
                <a:cxn ang="0">
                  <a:pos x="49" y="14"/>
                </a:cxn>
                <a:cxn ang="0">
                  <a:pos x="26" y="13"/>
                </a:cxn>
                <a:cxn ang="0">
                  <a:pos x="13" y="21"/>
                </a:cxn>
                <a:cxn ang="0">
                  <a:pos x="5" y="28"/>
                </a:cxn>
                <a:cxn ang="0">
                  <a:pos x="0" y="33"/>
                </a:cxn>
                <a:cxn ang="0">
                  <a:pos x="13" y="35"/>
                </a:cxn>
                <a:cxn ang="0">
                  <a:pos x="25" y="29"/>
                </a:cxn>
                <a:cxn ang="0">
                  <a:pos x="27" y="39"/>
                </a:cxn>
                <a:cxn ang="0">
                  <a:pos x="45" y="39"/>
                </a:cxn>
                <a:cxn ang="0">
                  <a:pos x="50" y="29"/>
                </a:cxn>
                <a:cxn ang="0">
                  <a:pos x="56" y="40"/>
                </a:cxn>
                <a:cxn ang="0">
                  <a:pos x="26" y="44"/>
                </a:cxn>
                <a:cxn ang="0">
                  <a:pos x="36" y="54"/>
                </a:cxn>
                <a:cxn ang="0">
                  <a:pos x="60" y="48"/>
                </a:cxn>
                <a:cxn ang="0">
                  <a:pos x="72" y="36"/>
                </a:cxn>
                <a:cxn ang="0">
                  <a:pos x="61" y="19"/>
                </a:cxn>
                <a:cxn ang="0">
                  <a:pos x="68" y="7"/>
                </a:cxn>
              </a:cxnLst>
              <a:rect l="0" t="0" r="r" b="b"/>
              <a:pathLst>
                <a:path w="72" h="54">
                  <a:moveTo>
                    <a:pt x="68" y="7"/>
                  </a:moveTo>
                  <a:lnTo>
                    <a:pt x="48" y="0"/>
                  </a:lnTo>
                  <a:lnTo>
                    <a:pt x="18" y="0"/>
                  </a:lnTo>
                  <a:lnTo>
                    <a:pt x="10" y="5"/>
                  </a:lnTo>
                  <a:lnTo>
                    <a:pt x="40" y="7"/>
                  </a:lnTo>
                  <a:lnTo>
                    <a:pt x="49" y="14"/>
                  </a:lnTo>
                  <a:lnTo>
                    <a:pt x="26" y="13"/>
                  </a:lnTo>
                  <a:lnTo>
                    <a:pt x="13" y="21"/>
                  </a:lnTo>
                  <a:lnTo>
                    <a:pt x="5" y="28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25" y="29"/>
                  </a:lnTo>
                  <a:lnTo>
                    <a:pt x="27" y="39"/>
                  </a:lnTo>
                  <a:lnTo>
                    <a:pt x="45" y="39"/>
                  </a:lnTo>
                  <a:lnTo>
                    <a:pt x="50" y="29"/>
                  </a:lnTo>
                  <a:lnTo>
                    <a:pt x="56" y="40"/>
                  </a:lnTo>
                  <a:lnTo>
                    <a:pt x="26" y="44"/>
                  </a:lnTo>
                  <a:lnTo>
                    <a:pt x="36" y="54"/>
                  </a:lnTo>
                  <a:lnTo>
                    <a:pt x="60" y="48"/>
                  </a:lnTo>
                  <a:lnTo>
                    <a:pt x="72" y="36"/>
                  </a:lnTo>
                  <a:lnTo>
                    <a:pt x="61" y="19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60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592638" y="2674938"/>
              <a:ext cx="60325" cy="38100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22" y="0"/>
                </a:cxn>
                <a:cxn ang="0">
                  <a:pos x="1" y="13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44" y="48"/>
                </a:cxn>
                <a:cxn ang="0">
                  <a:pos x="44" y="40"/>
                </a:cxn>
                <a:cxn ang="0">
                  <a:pos x="29" y="38"/>
                </a:cxn>
                <a:cxn ang="0">
                  <a:pos x="22" y="34"/>
                </a:cxn>
                <a:cxn ang="0">
                  <a:pos x="11" y="31"/>
                </a:cxn>
                <a:cxn ang="0">
                  <a:pos x="21" y="21"/>
                </a:cxn>
                <a:cxn ang="0">
                  <a:pos x="28" y="34"/>
                </a:cxn>
                <a:cxn ang="0">
                  <a:pos x="48" y="34"/>
                </a:cxn>
                <a:cxn ang="0">
                  <a:pos x="48" y="23"/>
                </a:cxn>
                <a:cxn ang="0">
                  <a:pos x="61" y="29"/>
                </a:cxn>
                <a:cxn ang="0">
                  <a:pos x="76" y="37"/>
                </a:cxn>
                <a:cxn ang="0">
                  <a:pos x="74" y="27"/>
                </a:cxn>
                <a:cxn ang="0">
                  <a:pos x="56" y="17"/>
                </a:cxn>
                <a:cxn ang="0">
                  <a:pos x="28" y="8"/>
                </a:cxn>
                <a:cxn ang="0">
                  <a:pos x="46" y="6"/>
                </a:cxn>
                <a:cxn ang="0">
                  <a:pos x="61" y="1"/>
                </a:cxn>
              </a:cxnLst>
              <a:rect l="0" t="0" r="r" b="b"/>
              <a:pathLst>
                <a:path w="76" h="48">
                  <a:moveTo>
                    <a:pt x="61" y="1"/>
                  </a:moveTo>
                  <a:lnTo>
                    <a:pt x="22" y="0"/>
                  </a:lnTo>
                  <a:lnTo>
                    <a:pt x="1" y="13"/>
                  </a:lnTo>
                  <a:lnTo>
                    <a:pt x="0" y="29"/>
                  </a:lnTo>
                  <a:lnTo>
                    <a:pt x="10" y="47"/>
                  </a:lnTo>
                  <a:lnTo>
                    <a:pt x="44" y="48"/>
                  </a:lnTo>
                  <a:lnTo>
                    <a:pt x="44" y="40"/>
                  </a:lnTo>
                  <a:lnTo>
                    <a:pt x="29" y="38"/>
                  </a:lnTo>
                  <a:lnTo>
                    <a:pt x="22" y="34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28" y="34"/>
                  </a:lnTo>
                  <a:lnTo>
                    <a:pt x="48" y="34"/>
                  </a:lnTo>
                  <a:lnTo>
                    <a:pt x="48" y="23"/>
                  </a:lnTo>
                  <a:lnTo>
                    <a:pt x="61" y="29"/>
                  </a:lnTo>
                  <a:lnTo>
                    <a:pt x="76" y="37"/>
                  </a:lnTo>
                  <a:lnTo>
                    <a:pt x="74" y="27"/>
                  </a:lnTo>
                  <a:lnTo>
                    <a:pt x="56" y="17"/>
                  </a:lnTo>
                  <a:lnTo>
                    <a:pt x="28" y="8"/>
                  </a:lnTo>
                  <a:lnTo>
                    <a:pt x="46" y="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60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454526" y="2889251"/>
              <a:ext cx="142875" cy="225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3" y="68"/>
                </a:cxn>
                <a:cxn ang="0">
                  <a:pos x="0" y="126"/>
                </a:cxn>
                <a:cxn ang="0">
                  <a:pos x="63" y="133"/>
                </a:cxn>
                <a:cxn ang="0">
                  <a:pos x="136" y="191"/>
                </a:cxn>
                <a:cxn ang="0">
                  <a:pos x="179" y="283"/>
                </a:cxn>
                <a:cxn ang="0">
                  <a:pos x="165" y="179"/>
                </a:cxn>
                <a:cxn ang="0">
                  <a:pos x="85" y="113"/>
                </a:cxn>
                <a:cxn ang="0">
                  <a:pos x="58" y="69"/>
                </a:cxn>
                <a:cxn ang="0">
                  <a:pos x="107" y="109"/>
                </a:cxn>
                <a:cxn ang="0">
                  <a:pos x="141" y="131"/>
                </a:cxn>
                <a:cxn ang="0">
                  <a:pos x="130" y="71"/>
                </a:cxn>
                <a:cxn ang="0">
                  <a:pos x="80" y="48"/>
                </a:cxn>
                <a:cxn ang="0">
                  <a:pos x="39" y="0"/>
                </a:cxn>
              </a:cxnLst>
              <a:rect l="0" t="0" r="r" b="b"/>
              <a:pathLst>
                <a:path w="179" h="283">
                  <a:moveTo>
                    <a:pt x="39" y="0"/>
                  </a:moveTo>
                  <a:lnTo>
                    <a:pt x="23" y="68"/>
                  </a:lnTo>
                  <a:lnTo>
                    <a:pt x="0" y="126"/>
                  </a:lnTo>
                  <a:lnTo>
                    <a:pt x="63" y="133"/>
                  </a:lnTo>
                  <a:lnTo>
                    <a:pt x="136" y="191"/>
                  </a:lnTo>
                  <a:lnTo>
                    <a:pt x="179" y="283"/>
                  </a:lnTo>
                  <a:lnTo>
                    <a:pt x="165" y="179"/>
                  </a:lnTo>
                  <a:lnTo>
                    <a:pt x="85" y="113"/>
                  </a:lnTo>
                  <a:lnTo>
                    <a:pt x="58" y="69"/>
                  </a:lnTo>
                  <a:lnTo>
                    <a:pt x="107" y="109"/>
                  </a:lnTo>
                  <a:lnTo>
                    <a:pt x="141" y="131"/>
                  </a:lnTo>
                  <a:lnTo>
                    <a:pt x="130" y="71"/>
                  </a:lnTo>
                  <a:lnTo>
                    <a:pt x="80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33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602163" y="2967038"/>
              <a:ext cx="52388" cy="2032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30" y="16"/>
                </a:cxn>
                <a:cxn ang="0">
                  <a:pos x="19" y="84"/>
                </a:cxn>
                <a:cxn ang="0">
                  <a:pos x="0" y="178"/>
                </a:cxn>
                <a:cxn ang="0">
                  <a:pos x="10" y="255"/>
                </a:cxn>
                <a:cxn ang="0">
                  <a:pos x="25" y="183"/>
                </a:cxn>
                <a:cxn ang="0">
                  <a:pos x="39" y="28"/>
                </a:cxn>
                <a:cxn ang="0">
                  <a:pos x="67" y="34"/>
                </a:cxn>
                <a:cxn ang="0">
                  <a:pos x="65" y="0"/>
                </a:cxn>
              </a:cxnLst>
              <a:rect l="0" t="0" r="r" b="b"/>
              <a:pathLst>
                <a:path w="67" h="255">
                  <a:moveTo>
                    <a:pt x="65" y="0"/>
                  </a:moveTo>
                  <a:lnTo>
                    <a:pt x="30" y="16"/>
                  </a:lnTo>
                  <a:lnTo>
                    <a:pt x="19" y="84"/>
                  </a:lnTo>
                  <a:lnTo>
                    <a:pt x="0" y="178"/>
                  </a:lnTo>
                  <a:lnTo>
                    <a:pt x="10" y="255"/>
                  </a:lnTo>
                  <a:lnTo>
                    <a:pt x="25" y="183"/>
                  </a:lnTo>
                  <a:lnTo>
                    <a:pt x="39" y="28"/>
                  </a:lnTo>
                  <a:lnTo>
                    <a:pt x="67" y="3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3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614863" y="2862263"/>
              <a:ext cx="361950" cy="557213"/>
            </a:xfrm>
            <a:custGeom>
              <a:avLst/>
              <a:gdLst/>
              <a:ahLst/>
              <a:cxnLst>
                <a:cxn ang="0">
                  <a:pos x="226" y="66"/>
                </a:cxn>
                <a:cxn ang="0">
                  <a:pos x="401" y="294"/>
                </a:cxn>
                <a:cxn ang="0">
                  <a:pos x="440" y="411"/>
                </a:cxn>
                <a:cxn ang="0">
                  <a:pos x="452" y="471"/>
                </a:cxn>
                <a:cxn ang="0">
                  <a:pos x="455" y="518"/>
                </a:cxn>
                <a:cxn ang="0">
                  <a:pos x="442" y="563"/>
                </a:cxn>
                <a:cxn ang="0">
                  <a:pos x="404" y="609"/>
                </a:cxn>
                <a:cxn ang="0">
                  <a:pos x="367" y="631"/>
                </a:cxn>
                <a:cxn ang="0">
                  <a:pos x="334" y="651"/>
                </a:cxn>
                <a:cxn ang="0">
                  <a:pos x="298" y="664"/>
                </a:cxn>
                <a:cxn ang="0">
                  <a:pos x="257" y="669"/>
                </a:cxn>
                <a:cxn ang="0">
                  <a:pos x="201" y="649"/>
                </a:cxn>
                <a:cxn ang="0">
                  <a:pos x="192" y="698"/>
                </a:cxn>
                <a:cxn ang="0">
                  <a:pos x="175" y="699"/>
                </a:cxn>
                <a:cxn ang="0">
                  <a:pos x="160" y="675"/>
                </a:cxn>
                <a:cxn ang="0">
                  <a:pos x="147" y="636"/>
                </a:cxn>
                <a:cxn ang="0">
                  <a:pos x="171" y="538"/>
                </a:cxn>
                <a:cxn ang="0">
                  <a:pos x="201" y="547"/>
                </a:cxn>
                <a:cxn ang="0">
                  <a:pos x="228" y="509"/>
                </a:cxn>
                <a:cxn ang="0">
                  <a:pos x="316" y="568"/>
                </a:cxn>
                <a:cxn ang="0">
                  <a:pos x="346" y="577"/>
                </a:cxn>
                <a:cxn ang="0">
                  <a:pos x="359" y="535"/>
                </a:cxn>
                <a:cxn ang="0">
                  <a:pos x="411" y="519"/>
                </a:cxn>
                <a:cxn ang="0">
                  <a:pos x="378" y="493"/>
                </a:cxn>
                <a:cxn ang="0">
                  <a:pos x="314" y="468"/>
                </a:cxn>
                <a:cxn ang="0">
                  <a:pos x="268" y="435"/>
                </a:cxn>
                <a:cxn ang="0">
                  <a:pos x="306" y="325"/>
                </a:cxn>
                <a:cxn ang="0">
                  <a:pos x="267" y="341"/>
                </a:cxn>
                <a:cxn ang="0">
                  <a:pos x="280" y="221"/>
                </a:cxn>
                <a:cxn ang="0">
                  <a:pos x="238" y="322"/>
                </a:cxn>
                <a:cxn ang="0">
                  <a:pos x="224" y="501"/>
                </a:cxn>
                <a:cxn ang="0">
                  <a:pos x="129" y="527"/>
                </a:cxn>
                <a:cxn ang="0">
                  <a:pos x="137" y="415"/>
                </a:cxn>
                <a:cxn ang="0">
                  <a:pos x="90" y="561"/>
                </a:cxn>
                <a:cxn ang="0">
                  <a:pos x="0" y="549"/>
                </a:cxn>
                <a:cxn ang="0">
                  <a:pos x="30" y="171"/>
                </a:cxn>
                <a:cxn ang="0">
                  <a:pos x="84" y="82"/>
                </a:cxn>
                <a:cxn ang="0">
                  <a:pos x="114" y="190"/>
                </a:cxn>
                <a:cxn ang="0">
                  <a:pos x="94" y="400"/>
                </a:cxn>
                <a:cxn ang="0">
                  <a:pos x="132" y="161"/>
                </a:cxn>
                <a:cxn ang="0">
                  <a:pos x="159" y="136"/>
                </a:cxn>
                <a:cxn ang="0">
                  <a:pos x="212" y="335"/>
                </a:cxn>
                <a:cxn ang="0">
                  <a:pos x="160" y="106"/>
                </a:cxn>
                <a:cxn ang="0">
                  <a:pos x="109" y="70"/>
                </a:cxn>
                <a:cxn ang="0">
                  <a:pos x="53" y="25"/>
                </a:cxn>
                <a:cxn ang="0">
                  <a:pos x="57" y="5"/>
                </a:cxn>
              </a:cxnLst>
              <a:rect l="0" t="0" r="r" b="b"/>
              <a:pathLst>
                <a:path w="455" h="703">
                  <a:moveTo>
                    <a:pt x="56" y="0"/>
                  </a:moveTo>
                  <a:lnTo>
                    <a:pt x="226" y="66"/>
                  </a:lnTo>
                  <a:lnTo>
                    <a:pt x="336" y="189"/>
                  </a:lnTo>
                  <a:lnTo>
                    <a:pt x="401" y="294"/>
                  </a:lnTo>
                  <a:lnTo>
                    <a:pt x="404" y="345"/>
                  </a:lnTo>
                  <a:lnTo>
                    <a:pt x="440" y="411"/>
                  </a:lnTo>
                  <a:lnTo>
                    <a:pt x="447" y="442"/>
                  </a:lnTo>
                  <a:lnTo>
                    <a:pt x="452" y="471"/>
                  </a:lnTo>
                  <a:lnTo>
                    <a:pt x="455" y="495"/>
                  </a:lnTo>
                  <a:lnTo>
                    <a:pt x="455" y="518"/>
                  </a:lnTo>
                  <a:lnTo>
                    <a:pt x="452" y="541"/>
                  </a:lnTo>
                  <a:lnTo>
                    <a:pt x="442" y="563"/>
                  </a:lnTo>
                  <a:lnTo>
                    <a:pt x="427" y="585"/>
                  </a:lnTo>
                  <a:lnTo>
                    <a:pt x="404" y="609"/>
                  </a:lnTo>
                  <a:lnTo>
                    <a:pt x="385" y="619"/>
                  </a:lnTo>
                  <a:lnTo>
                    <a:pt x="367" y="631"/>
                  </a:lnTo>
                  <a:lnTo>
                    <a:pt x="350" y="641"/>
                  </a:lnTo>
                  <a:lnTo>
                    <a:pt x="334" y="651"/>
                  </a:lnTo>
                  <a:lnTo>
                    <a:pt x="317" y="659"/>
                  </a:lnTo>
                  <a:lnTo>
                    <a:pt x="298" y="664"/>
                  </a:lnTo>
                  <a:lnTo>
                    <a:pt x="279" y="668"/>
                  </a:lnTo>
                  <a:lnTo>
                    <a:pt x="257" y="669"/>
                  </a:lnTo>
                  <a:lnTo>
                    <a:pt x="203" y="616"/>
                  </a:lnTo>
                  <a:lnTo>
                    <a:pt x="201" y="649"/>
                  </a:lnTo>
                  <a:lnTo>
                    <a:pt x="199" y="680"/>
                  </a:lnTo>
                  <a:lnTo>
                    <a:pt x="192" y="698"/>
                  </a:lnTo>
                  <a:lnTo>
                    <a:pt x="184" y="703"/>
                  </a:lnTo>
                  <a:lnTo>
                    <a:pt x="175" y="699"/>
                  </a:lnTo>
                  <a:lnTo>
                    <a:pt x="167" y="689"/>
                  </a:lnTo>
                  <a:lnTo>
                    <a:pt x="160" y="675"/>
                  </a:lnTo>
                  <a:lnTo>
                    <a:pt x="153" y="656"/>
                  </a:lnTo>
                  <a:lnTo>
                    <a:pt x="147" y="636"/>
                  </a:lnTo>
                  <a:lnTo>
                    <a:pt x="109" y="552"/>
                  </a:lnTo>
                  <a:lnTo>
                    <a:pt x="171" y="538"/>
                  </a:lnTo>
                  <a:lnTo>
                    <a:pt x="201" y="525"/>
                  </a:lnTo>
                  <a:lnTo>
                    <a:pt x="201" y="547"/>
                  </a:lnTo>
                  <a:lnTo>
                    <a:pt x="223" y="539"/>
                  </a:lnTo>
                  <a:lnTo>
                    <a:pt x="228" y="509"/>
                  </a:lnTo>
                  <a:lnTo>
                    <a:pt x="261" y="515"/>
                  </a:lnTo>
                  <a:lnTo>
                    <a:pt x="316" y="568"/>
                  </a:lnTo>
                  <a:lnTo>
                    <a:pt x="327" y="611"/>
                  </a:lnTo>
                  <a:lnTo>
                    <a:pt x="346" y="577"/>
                  </a:lnTo>
                  <a:lnTo>
                    <a:pt x="299" y="524"/>
                  </a:lnTo>
                  <a:lnTo>
                    <a:pt x="359" y="535"/>
                  </a:lnTo>
                  <a:lnTo>
                    <a:pt x="397" y="553"/>
                  </a:lnTo>
                  <a:lnTo>
                    <a:pt x="411" y="519"/>
                  </a:lnTo>
                  <a:lnTo>
                    <a:pt x="323" y="503"/>
                  </a:lnTo>
                  <a:lnTo>
                    <a:pt x="378" y="493"/>
                  </a:lnTo>
                  <a:lnTo>
                    <a:pt x="357" y="469"/>
                  </a:lnTo>
                  <a:lnTo>
                    <a:pt x="314" y="468"/>
                  </a:lnTo>
                  <a:lnTo>
                    <a:pt x="263" y="482"/>
                  </a:lnTo>
                  <a:lnTo>
                    <a:pt x="268" y="435"/>
                  </a:lnTo>
                  <a:lnTo>
                    <a:pt x="304" y="386"/>
                  </a:lnTo>
                  <a:lnTo>
                    <a:pt x="306" y="325"/>
                  </a:lnTo>
                  <a:lnTo>
                    <a:pt x="275" y="363"/>
                  </a:lnTo>
                  <a:lnTo>
                    <a:pt x="267" y="341"/>
                  </a:lnTo>
                  <a:lnTo>
                    <a:pt x="278" y="295"/>
                  </a:lnTo>
                  <a:lnTo>
                    <a:pt x="280" y="221"/>
                  </a:lnTo>
                  <a:lnTo>
                    <a:pt x="253" y="259"/>
                  </a:lnTo>
                  <a:lnTo>
                    <a:pt x="238" y="322"/>
                  </a:lnTo>
                  <a:lnTo>
                    <a:pt x="234" y="447"/>
                  </a:lnTo>
                  <a:lnTo>
                    <a:pt x="224" y="501"/>
                  </a:lnTo>
                  <a:lnTo>
                    <a:pt x="171" y="529"/>
                  </a:lnTo>
                  <a:lnTo>
                    <a:pt x="129" y="527"/>
                  </a:lnTo>
                  <a:lnTo>
                    <a:pt x="130" y="482"/>
                  </a:lnTo>
                  <a:lnTo>
                    <a:pt x="137" y="415"/>
                  </a:lnTo>
                  <a:lnTo>
                    <a:pt x="109" y="465"/>
                  </a:lnTo>
                  <a:lnTo>
                    <a:pt x="90" y="561"/>
                  </a:lnTo>
                  <a:lnTo>
                    <a:pt x="47" y="560"/>
                  </a:lnTo>
                  <a:lnTo>
                    <a:pt x="0" y="549"/>
                  </a:lnTo>
                  <a:lnTo>
                    <a:pt x="12" y="449"/>
                  </a:lnTo>
                  <a:lnTo>
                    <a:pt x="30" y="171"/>
                  </a:lnTo>
                  <a:lnTo>
                    <a:pt x="57" y="112"/>
                  </a:lnTo>
                  <a:lnTo>
                    <a:pt x="84" y="82"/>
                  </a:lnTo>
                  <a:lnTo>
                    <a:pt x="117" y="108"/>
                  </a:lnTo>
                  <a:lnTo>
                    <a:pt x="114" y="190"/>
                  </a:lnTo>
                  <a:lnTo>
                    <a:pt x="98" y="322"/>
                  </a:lnTo>
                  <a:lnTo>
                    <a:pt x="94" y="400"/>
                  </a:lnTo>
                  <a:lnTo>
                    <a:pt x="128" y="328"/>
                  </a:lnTo>
                  <a:lnTo>
                    <a:pt x="132" y="161"/>
                  </a:lnTo>
                  <a:lnTo>
                    <a:pt x="131" y="80"/>
                  </a:lnTo>
                  <a:lnTo>
                    <a:pt x="159" y="136"/>
                  </a:lnTo>
                  <a:lnTo>
                    <a:pt x="173" y="227"/>
                  </a:lnTo>
                  <a:lnTo>
                    <a:pt x="212" y="335"/>
                  </a:lnTo>
                  <a:lnTo>
                    <a:pt x="197" y="266"/>
                  </a:lnTo>
                  <a:lnTo>
                    <a:pt x="160" y="106"/>
                  </a:lnTo>
                  <a:lnTo>
                    <a:pt x="131" y="58"/>
                  </a:lnTo>
                  <a:lnTo>
                    <a:pt x="109" y="70"/>
                  </a:lnTo>
                  <a:lnTo>
                    <a:pt x="52" y="30"/>
                  </a:lnTo>
                  <a:lnTo>
                    <a:pt x="53" y="25"/>
                  </a:lnTo>
                  <a:lnTo>
                    <a:pt x="56" y="15"/>
                  </a:lnTo>
                  <a:lnTo>
                    <a:pt x="57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70388" y="2998788"/>
              <a:ext cx="230188" cy="277813"/>
            </a:xfrm>
            <a:custGeom>
              <a:avLst/>
              <a:gdLst/>
              <a:ahLst/>
              <a:cxnLst>
                <a:cxn ang="0">
                  <a:pos x="280" y="184"/>
                </a:cxn>
                <a:cxn ang="0">
                  <a:pos x="290" y="300"/>
                </a:cxn>
                <a:cxn ang="0">
                  <a:pos x="245" y="209"/>
                </a:cxn>
                <a:cxn ang="0">
                  <a:pos x="192" y="139"/>
                </a:cxn>
                <a:cxn ang="0">
                  <a:pos x="122" y="50"/>
                </a:cxn>
                <a:cxn ang="0">
                  <a:pos x="133" y="107"/>
                </a:cxn>
                <a:cxn ang="0">
                  <a:pos x="232" y="247"/>
                </a:cxn>
                <a:cxn ang="0">
                  <a:pos x="253" y="349"/>
                </a:cxn>
                <a:cxn ang="0">
                  <a:pos x="198" y="351"/>
                </a:cxn>
                <a:cxn ang="0">
                  <a:pos x="104" y="225"/>
                </a:cxn>
                <a:cxn ang="0">
                  <a:pos x="7" y="34"/>
                </a:cxn>
                <a:cxn ang="0">
                  <a:pos x="0" y="0"/>
                </a:cxn>
                <a:cxn ang="0">
                  <a:pos x="69" y="26"/>
                </a:cxn>
                <a:cxn ang="0">
                  <a:pos x="90" y="7"/>
                </a:cxn>
                <a:cxn ang="0">
                  <a:pos x="114" y="11"/>
                </a:cxn>
                <a:cxn ang="0">
                  <a:pos x="135" y="17"/>
                </a:cxn>
                <a:cxn ang="0">
                  <a:pos x="153" y="22"/>
                </a:cxn>
                <a:cxn ang="0">
                  <a:pos x="169" y="27"/>
                </a:cxn>
                <a:cxn ang="0">
                  <a:pos x="182" y="33"/>
                </a:cxn>
                <a:cxn ang="0">
                  <a:pos x="193" y="39"/>
                </a:cxn>
                <a:cxn ang="0">
                  <a:pos x="204" y="46"/>
                </a:cxn>
                <a:cxn ang="0">
                  <a:pos x="213" y="55"/>
                </a:cxn>
                <a:cxn ang="0">
                  <a:pos x="220" y="64"/>
                </a:cxn>
                <a:cxn ang="0">
                  <a:pos x="228" y="76"/>
                </a:cxn>
                <a:cxn ang="0">
                  <a:pos x="235" y="88"/>
                </a:cxn>
                <a:cxn ang="0">
                  <a:pos x="242" y="103"/>
                </a:cxn>
                <a:cxn ang="0">
                  <a:pos x="250" y="120"/>
                </a:cxn>
                <a:cxn ang="0">
                  <a:pos x="259" y="138"/>
                </a:cxn>
                <a:cxn ang="0">
                  <a:pos x="268" y="160"/>
                </a:cxn>
                <a:cxn ang="0">
                  <a:pos x="280" y="184"/>
                </a:cxn>
              </a:cxnLst>
              <a:rect l="0" t="0" r="r" b="b"/>
              <a:pathLst>
                <a:path w="290" h="351">
                  <a:moveTo>
                    <a:pt x="280" y="184"/>
                  </a:moveTo>
                  <a:lnTo>
                    <a:pt x="290" y="300"/>
                  </a:lnTo>
                  <a:lnTo>
                    <a:pt x="245" y="209"/>
                  </a:lnTo>
                  <a:lnTo>
                    <a:pt x="192" y="139"/>
                  </a:lnTo>
                  <a:lnTo>
                    <a:pt x="122" y="50"/>
                  </a:lnTo>
                  <a:lnTo>
                    <a:pt x="133" y="107"/>
                  </a:lnTo>
                  <a:lnTo>
                    <a:pt x="232" y="247"/>
                  </a:lnTo>
                  <a:lnTo>
                    <a:pt x="253" y="349"/>
                  </a:lnTo>
                  <a:lnTo>
                    <a:pt x="198" y="351"/>
                  </a:lnTo>
                  <a:lnTo>
                    <a:pt x="104" y="225"/>
                  </a:lnTo>
                  <a:lnTo>
                    <a:pt x="7" y="34"/>
                  </a:lnTo>
                  <a:lnTo>
                    <a:pt x="0" y="0"/>
                  </a:lnTo>
                  <a:lnTo>
                    <a:pt x="69" y="26"/>
                  </a:lnTo>
                  <a:lnTo>
                    <a:pt x="90" y="7"/>
                  </a:lnTo>
                  <a:lnTo>
                    <a:pt x="114" y="11"/>
                  </a:lnTo>
                  <a:lnTo>
                    <a:pt x="135" y="17"/>
                  </a:lnTo>
                  <a:lnTo>
                    <a:pt x="153" y="22"/>
                  </a:lnTo>
                  <a:lnTo>
                    <a:pt x="169" y="27"/>
                  </a:lnTo>
                  <a:lnTo>
                    <a:pt x="182" y="33"/>
                  </a:lnTo>
                  <a:lnTo>
                    <a:pt x="193" y="39"/>
                  </a:lnTo>
                  <a:lnTo>
                    <a:pt x="204" y="46"/>
                  </a:lnTo>
                  <a:lnTo>
                    <a:pt x="213" y="55"/>
                  </a:lnTo>
                  <a:lnTo>
                    <a:pt x="220" y="64"/>
                  </a:lnTo>
                  <a:lnTo>
                    <a:pt x="228" y="76"/>
                  </a:lnTo>
                  <a:lnTo>
                    <a:pt x="235" y="88"/>
                  </a:lnTo>
                  <a:lnTo>
                    <a:pt x="242" y="103"/>
                  </a:lnTo>
                  <a:lnTo>
                    <a:pt x="250" y="120"/>
                  </a:lnTo>
                  <a:lnTo>
                    <a:pt x="259" y="138"/>
                  </a:lnTo>
                  <a:lnTo>
                    <a:pt x="268" y="160"/>
                  </a:lnTo>
                  <a:lnTo>
                    <a:pt x="280" y="184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625976" y="3406776"/>
              <a:ext cx="223838" cy="833438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60" y="129"/>
                </a:cxn>
                <a:cxn ang="0">
                  <a:pos x="259" y="228"/>
                </a:cxn>
                <a:cxn ang="0">
                  <a:pos x="283" y="638"/>
                </a:cxn>
                <a:cxn ang="0">
                  <a:pos x="270" y="1035"/>
                </a:cxn>
                <a:cxn ang="0">
                  <a:pos x="138" y="1050"/>
                </a:cxn>
                <a:cxn ang="0">
                  <a:pos x="25" y="1047"/>
                </a:cxn>
                <a:cxn ang="0">
                  <a:pos x="27" y="980"/>
                </a:cxn>
                <a:cxn ang="0">
                  <a:pos x="32" y="838"/>
                </a:cxn>
                <a:cxn ang="0">
                  <a:pos x="43" y="498"/>
                </a:cxn>
                <a:cxn ang="0">
                  <a:pos x="58" y="584"/>
                </a:cxn>
                <a:cxn ang="0">
                  <a:pos x="120" y="708"/>
                </a:cxn>
                <a:cxn ang="0">
                  <a:pos x="133" y="880"/>
                </a:cxn>
                <a:cxn ang="0">
                  <a:pos x="155" y="795"/>
                </a:cxn>
                <a:cxn ang="0">
                  <a:pos x="140" y="662"/>
                </a:cxn>
                <a:cxn ang="0">
                  <a:pos x="72" y="451"/>
                </a:cxn>
                <a:cxn ang="0">
                  <a:pos x="30" y="271"/>
                </a:cxn>
                <a:cxn ang="0">
                  <a:pos x="0" y="42"/>
                </a:cxn>
                <a:cxn ang="0">
                  <a:pos x="47" y="62"/>
                </a:cxn>
                <a:cxn ang="0">
                  <a:pos x="81" y="149"/>
                </a:cxn>
                <a:cxn ang="0">
                  <a:pos x="139" y="407"/>
                </a:cxn>
                <a:cxn ang="0">
                  <a:pos x="125" y="273"/>
                </a:cxn>
                <a:cxn ang="0">
                  <a:pos x="85" y="12"/>
                </a:cxn>
                <a:cxn ang="0">
                  <a:pos x="150" y="66"/>
                </a:cxn>
                <a:cxn ang="0">
                  <a:pos x="156" y="64"/>
                </a:cxn>
                <a:cxn ang="0">
                  <a:pos x="169" y="57"/>
                </a:cxn>
                <a:cxn ang="0">
                  <a:pos x="188" y="47"/>
                </a:cxn>
                <a:cxn ang="0">
                  <a:pos x="210" y="36"/>
                </a:cxn>
                <a:cxn ang="0">
                  <a:pos x="232" y="24"/>
                </a:cxn>
                <a:cxn ang="0">
                  <a:pos x="250" y="14"/>
                </a:cxn>
                <a:cxn ang="0">
                  <a:pos x="262" y="5"/>
                </a:cxn>
                <a:cxn ang="0">
                  <a:pos x="265" y="0"/>
                </a:cxn>
              </a:cxnLst>
              <a:rect l="0" t="0" r="r" b="b"/>
              <a:pathLst>
                <a:path w="283" h="1050">
                  <a:moveTo>
                    <a:pt x="265" y="0"/>
                  </a:moveTo>
                  <a:lnTo>
                    <a:pt x="260" y="129"/>
                  </a:lnTo>
                  <a:lnTo>
                    <a:pt x="259" y="228"/>
                  </a:lnTo>
                  <a:lnTo>
                    <a:pt x="283" y="638"/>
                  </a:lnTo>
                  <a:lnTo>
                    <a:pt x="270" y="1035"/>
                  </a:lnTo>
                  <a:lnTo>
                    <a:pt x="138" y="1050"/>
                  </a:lnTo>
                  <a:lnTo>
                    <a:pt x="25" y="1047"/>
                  </a:lnTo>
                  <a:lnTo>
                    <a:pt x="27" y="980"/>
                  </a:lnTo>
                  <a:lnTo>
                    <a:pt x="32" y="838"/>
                  </a:lnTo>
                  <a:lnTo>
                    <a:pt x="43" y="498"/>
                  </a:lnTo>
                  <a:lnTo>
                    <a:pt x="58" y="584"/>
                  </a:lnTo>
                  <a:lnTo>
                    <a:pt x="120" y="708"/>
                  </a:lnTo>
                  <a:lnTo>
                    <a:pt x="133" y="880"/>
                  </a:lnTo>
                  <a:lnTo>
                    <a:pt x="155" y="795"/>
                  </a:lnTo>
                  <a:lnTo>
                    <a:pt x="140" y="662"/>
                  </a:lnTo>
                  <a:lnTo>
                    <a:pt x="72" y="451"/>
                  </a:lnTo>
                  <a:lnTo>
                    <a:pt x="30" y="271"/>
                  </a:lnTo>
                  <a:lnTo>
                    <a:pt x="0" y="42"/>
                  </a:lnTo>
                  <a:lnTo>
                    <a:pt x="47" y="62"/>
                  </a:lnTo>
                  <a:lnTo>
                    <a:pt x="81" y="149"/>
                  </a:lnTo>
                  <a:lnTo>
                    <a:pt x="139" y="407"/>
                  </a:lnTo>
                  <a:lnTo>
                    <a:pt x="125" y="273"/>
                  </a:lnTo>
                  <a:lnTo>
                    <a:pt x="85" y="12"/>
                  </a:lnTo>
                  <a:lnTo>
                    <a:pt x="150" y="66"/>
                  </a:lnTo>
                  <a:lnTo>
                    <a:pt x="156" y="64"/>
                  </a:lnTo>
                  <a:lnTo>
                    <a:pt x="169" y="57"/>
                  </a:lnTo>
                  <a:lnTo>
                    <a:pt x="188" y="47"/>
                  </a:lnTo>
                  <a:lnTo>
                    <a:pt x="210" y="36"/>
                  </a:lnTo>
                  <a:lnTo>
                    <a:pt x="232" y="24"/>
                  </a:lnTo>
                  <a:lnTo>
                    <a:pt x="250" y="14"/>
                  </a:lnTo>
                  <a:lnTo>
                    <a:pt x="262" y="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371976" y="3427413"/>
              <a:ext cx="261938" cy="817563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302" y="261"/>
                </a:cxn>
                <a:cxn ang="0">
                  <a:pos x="330" y="545"/>
                </a:cxn>
                <a:cxn ang="0">
                  <a:pos x="315" y="1030"/>
                </a:cxn>
                <a:cxn ang="0">
                  <a:pos x="118" y="1005"/>
                </a:cxn>
                <a:cxn ang="0">
                  <a:pos x="0" y="999"/>
                </a:cxn>
                <a:cxn ang="0">
                  <a:pos x="47" y="830"/>
                </a:cxn>
                <a:cxn ang="0">
                  <a:pos x="59" y="471"/>
                </a:cxn>
                <a:cxn ang="0">
                  <a:pos x="85" y="548"/>
                </a:cxn>
                <a:cxn ang="0">
                  <a:pos x="99" y="689"/>
                </a:cxn>
                <a:cxn ang="0">
                  <a:pos x="227" y="817"/>
                </a:cxn>
                <a:cxn ang="0">
                  <a:pos x="204" y="665"/>
                </a:cxn>
                <a:cxn ang="0">
                  <a:pos x="118" y="332"/>
                </a:cxn>
                <a:cxn ang="0">
                  <a:pos x="121" y="299"/>
                </a:cxn>
                <a:cxn ang="0">
                  <a:pos x="117" y="261"/>
                </a:cxn>
                <a:cxn ang="0">
                  <a:pos x="107" y="221"/>
                </a:cxn>
                <a:cxn ang="0">
                  <a:pos x="95" y="179"/>
                </a:cxn>
                <a:cxn ang="0">
                  <a:pos x="82" y="140"/>
                </a:cxn>
                <a:cxn ang="0">
                  <a:pos x="72" y="104"/>
                </a:cxn>
                <a:cxn ang="0">
                  <a:pos x="65" y="76"/>
                </a:cxn>
                <a:cxn ang="0">
                  <a:pos x="63" y="54"/>
                </a:cxn>
                <a:cxn ang="0">
                  <a:pos x="66" y="45"/>
                </a:cxn>
                <a:cxn ang="0">
                  <a:pos x="69" y="38"/>
                </a:cxn>
                <a:cxn ang="0">
                  <a:pos x="74" y="35"/>
                </a:cxn>
                <a:cxn ang="0">
                  <a:pos x="81" y="37"/>
                </a:cxn>
                <a:cxn ang="0">
                  <a:pos x="88" y="41"/>
                </a:cxn>
                <a:cxn ang="0">
                  <a:pos x="97" y="51"/>
                </a:cxn>
                <a:cxn ang="0">
                  <a:pos x="107" y="65"/>
                </a:cxn>
                <a:cxn ang="0">
                  <a:pos x="119" y="85"/>
                </a:cxn>
                <a:cxn ang="0">
                  <a:pos x="239" y="183"/>
                </a:cxn>
                <a:cxn ang="0">
                  <a:pos x="213" y="96"/>
                </a:cxn>
                <a:cxn ang="0">
                  <a:pos x="141" y="0"/>
                </a:cxn>
                <a:cxn ang="0">
                  <a:pos x="272" y="14"/>
                </a:cxn>
                <a:cxn ang="0">
                  <a:pos x="289" y="71"/>
                </a:cxn>
              </a:cxnLst>
              <a:rect l="0" t="0" r="r" b="b"/>
              <a:pathLst>
                <a:path w="330" h="1030">
                  <a:moveTo>
                    <a:pt x="289" y="71"/>
                  </a:moveTo>
                  <a:lnTo>
                    <a:pt x="302" y="261"/>
                  </a:lnTo>
                  <a:lnTo>
                    <a:pt x="330" y="545"/>
                  </a:lnTo>
                  <a:lnTo>
                    <a:pt x="315" y="1030"/>
                  </a:lnTo>
                  <a:lnTo>
                    <a:pt x="118" y="1005"/>
                  </a:lnTo>
                  <a:lnTo>
                    <a:pt x="0" y="999"/>
                  </a:lnTo>
                  <a:lnTo>
                    <a:pt x="47" y="830"/>
                  </a:lnTo>
                  <a:lnTo>
                    <a:pt x="59" y="471"/>
                  </a:lnTo>
                  <a:lnTo>
                    <a:pt x="85" y="548"/>
                  </a:lnTo>
                  <a:lnTo>
                    <a:pt x="99" y="689"/>
                  </a:lnTo>
                  <a:lnTo>
                    <a:pt x="227" y="817"/>
                  </a:lnTo>
                  <a:lnTo>
                    <a:pt x="204" y="665"/>
                  </a:lnTo>
                  <a:lnTo>
                    <a:pt x="118" y="332"/>
                  </a:lnTo>
                  <a:lnTo>
                    <a:pt x="121" y="299"/>
                  </a:lnTo>
                  <a:lnTo>
                    <a:pt x="117" y="261"/>
                  </a:lnTo>
                  <a:lnTo>
                    <a:pt x="107" y="221"/>
                  </a:lnTo>
                  <a:lnTo>
                    <a:pt x="95" y="179"/>
                  </a:lnTo>
                  <a:lnTo>
                    <a:pt x="82" y="140"/>
                  </a:lnTo>
                  <a:lnTo>
                    <a:pt x="72" y="104"/>
                  </a:lnTo>
                  <a:lnTo>
                    <a:pt x="65" y="76"/>
                  </a:lnTo>
                  <a:lnTo>
                    <a:pt x="63" y="54"/>
                  </a:lnTo>
                  <a:lnTo>
                    <a:pt x="66" y="45"/>
                  </a:lnTo>
                  <a:lnTo>
                    <a:pt x="69" y="38"/>
                  </a:lnTo>
                  <a:lnTo>
                    <a:pt x="74" y="35"/>
                  </a:lnTo>
                  <a:lnTo>
                    <a:pt x="81" y="37"/>
                  </a:lnTo>
                  <a:lnTo>
                    <a:pt x="88" y="41"/>
                  </a:lnTo>
                  <a:lnTo>
                    <a:pt x="97" y="51"/>
                  </a:lnTo>
                  <a:lnTo>
                    <a:pt x="107" y="65"/>
                  </a:lnTo>
                  <a:lnTo>
                    <a:pt x="119" y="85"/>
                  </a:lnTo>
                  <a:lnTo>
                    <a:pt x="239" y="183"/>
                  </a:lnTo>
                  <a:lnTo>
                    <a:pt x="213" y="96"/>
                  </a:lnTo>
                  <a:lnTo>
                    <a:pt x="141" y="0"/>
                  </a:lnTo>
                  <a:lnTo>
                    <a:pt x="272" y="14"/>
                  </a:lnTo>
                  <a:lnTo>
                    <a:pt x="289" y="71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76751" y="3276601"/>
              <a:ext cx="230188" cy="130175"/>
            </a:xfrm>
            <a:custGeom>
              <a:avLst/>
              <a:gdLst/>
              <a:ahLst/>
              <a:cxnLst>
                <a:cxn ang="0">
                  <a:pos x="273" y="43"/>
                </a:cxn>
                <a:cxn ang="0">
                  <a:pos x="206" y="41"/>
                </a:cxn>
                <a:cxn ang="0">
                  <a:pos x="141" y="3"/>
                </a:cxn>
                <a:cxn ang="0">
                  <a:pos x="85" y="1"/>
                </a:cxn>
                <a:cxn ang="0">
                  <a:pos x="40" y="0"/>
                </a:cxn>
                <a:cxn ang="0">
                  <a:pos x="53" y="23"/>
                </a:cxn>
                <a:cxn ang="0">
                  <a:pos x="9" y="8"/>
                </a:cxn>
                <a:cxn ang="0">
                  <a:pos x="3" y="34"/>
                </a:cxn>
                <a:cxn ang="0">
                  <a:pos x="0" y="63"/>
                </a:cxn>
                <a:cxn ang="0">
                  <a:pos x="24" y="89"/>
                </a:cxn>
                <a:cxn ang="0">
                  <a:pos x="32" y="124"/>
                </a:cxn>
                <a:cxn ang="0">
                  <a:pos x="85" y="161"/>
                </a:cxn>
                <a:cxn ang="0">
                  <a:pos x="132" y="162"/>
                </a:cxn>
                <a:cxn ang="0">
                  <a:pos x="287" y="137"/>
                </a:cxn>
                <a:cxn ang="0">
                  <a:pos x="289" y="87"/>
                </a:cxn>
                <a:cxn ang="0">
                  <a:pos x="273" y="43"/>
                </a:cxn>
              </a:cxnLst>
              <a:rect l="0" t="0" r="r" b="b"/>
              <a:pathLst>
                <a:path w="289" h="162">
                  <a:moveTo>
                    <a:pt x="273" y="43"/>
                  </a:moveTo>
                  <a:lnTo>
                    <a:pt x="206" y="41"/>
                  </a:lnTo>
                  <a:lnTo>
                    <a:pt x="141" y="3"/>
                  </a:lnTo>
                  <a:lnTo>
                    <a:pt x="85" y="1"/>
                  </a:lnTo>
                  <a:lnTo>
                    <a:pt x="40" y="0"/>
                  </a:lnTo>
                  <a:lnTo>
                    <a:pt x="53" y="23"/>
                  </a:lnTo>
                  <a:lnTo>
                    <a:pt x="9" y="8"/>
                  </a:lnTo>
                  <a:lnTo>
                    <a:pt x="3" y="34"/>
                  </a:lnTo>
                  <a:lnTo>
                    <a:pt x="0" y="63"/>
                  </a:lnTo>
                  <a:lnTo>
                    <a:pt x="24" y="89"/>
                  </a:lnTo>
                  <a:lnTo>
                    <a:pt x="32" y="124"/>
                  </a:lnTo>
                  <a:lnTo>
                    <a:pt x="85" y="161"/>
                  </a:lnTo>
                  <a:lnTo>
                    <a:pt x="132" y="162"/>
                  </a:lnTo>
                  <a:lnTo>
                    <a:pt x="287" y="137"/>
                  </a:lnTo>
                  <a:lnTo>
                    <a:pt x="289" y="87"/>
                  </a:lnTo>
                  <a:lnTo>
                    <a:pt x="273" y="43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368801" y="3089276"/>
              <a:ext cx="139700" cy="236538"/>
            </a:xfrm>
            <a:custGeom>
              <a:avLst/>
              <a:gdLst/>
              <a:ahLst/>
              <a:cxnLst>
                <a:cxn ang="0">
                  <a:pos x="12" y="176"/>
                </a:cxn>
                <a:cxn ang="0">
                  <a:pos x="27" y="132"/>
                </a:cxn>
                <a:cxn ang="0">
                  <a:pos x="15" y="79"/>
                </a:cxn>
                <a:cxn ang="0">
                  <a:pos x="26" y="0"/>
                </a:cxn>
                <a:cxn ang="0">
                  <a:pos x="52" y="23"/>
                </a:cxn>
                <a:cxn ang="0">
                  <a:pos x="51" y="71"/>
                </a:cxn>
                <a:cxn ang="0">
                  <a:pos x="86" y="72"/>
                </a:cxn>
                <a:cxn ang="0">
                  <a:pos x="105" y="46"/>
                </a:cxn>
                <a:cxn ang="0">
                  <a:pos x="130" y="30"/>
                </a:cxn>
                <a:cxn ang="0">
                  <a:pos x="145" y="34"/>
                </a:cxn>
                <a:cxn ang="0">
                  <a:pos x="145" y="61"/>
                </a:cxn>
                <a:cxn ang="0">
                  <a:pos x="170" y="84"/>
                </a:cxn>
                <a:cxn ang="0">
                  <a:pos x="169" y="119"/>
                </a:cxn>
                <a:cxn ang="0">
                  <a:pos x="177" y="151"/>
                </a:cxn>
                <a:cxn ang="0">
                  <a:pos x="162" y="190"/>
                </a:cxn>
                <a:cxn ang="0">
                  <a:pos x="122" y="217"/>
                </a:cxn>
                <a:cxn ang="0">
                  <a:pos x="44" y="268"/>
                </a:cxn>
                <a:cxn ang="0">
                  <a:pos x="17" y="298"/>
                </a:cxn>
                <a:cxn ang="0">
                  <a:pos x="0" y="258"/>
                </a:cxn>
                <a:cxn ang="0">
                  <a:pos x="12" y="176"/>
                </a:cxn>
              </a:cxnLst>
              <a:rect l="0" t="0" r="r" b="b"/>
              <a:pathLst>
                <a:path w="177" h="298">
                  <a:moveTo>
                    <a:pt x="12" y="176"/>
                  </a:moveTo>
                  <a:lnTo>
                    <a:pt x="27" y="132"/>
                  </a:lnTo>
                  <a:lnTo>
                    <a:pt x="15" y="79"/>
                  </a:lnTo>
                  <a:lnTo>
                    <a:pt x="26" y="0"/>
                  </a:lnTo>
                  <a:lnTo>
                    <a:pt x="52" y="23"/>
                  </a:lnTo>
                  <a:lnTo>
                    <a:pt x="51" y="71"/>
                  </a:lnTo>
                  <a:lnTo>
                    <a:pt x="86" y="72"/>
                  </a:lnTo>
                  <a:lnTo>
                    <a:pt x="105" y="46"/>
                  </a:lnTo>
                  <a:lnTo>
                    <a:pt x="130" y="30"/>
                  </a:lnTo>
                  <a:lnTo>
                    <a:pt x="145" y="34"/>
                  </a:lnTo>
                  <a:lnTo>
                    <a:pt x="145" y="61"/>
                  </a:lnTo>
                  <a:lnTo>
                    <a:pt x="170" y="84"/>
                  </a:lnTo>
                  <a:lnTo>
                    <a:pt x="169" y="119"/>
                  </a:lnTo>
                  <a:lnTo>
                    <a:pt x="177" y="151"/>
                  </a:lnTo>
                  <a:lnTo>
                    <a:pt x="162" y="190"/>
                  </a:lnTo>
                  <a:lnTo>
                    <a:pt x="122" y="217"/>
                  </a:lnTo>
                  <a:lnTo>
                    <a:pt x="44" y="268"/>
                  </a:lnTo>
                  <a:lnTo>
                    <a:pt x="17" y="298"/>
                  </a:lnTo>
                  <a:lnTo>
                    <a:pt x="0" y="258"/>
                  </a:lnTo>
                  <a:lnTo>
                    <a:pt x="12" y="176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214813" y="3194051"/>
              <a:ext cx="158750" cy="188913"/>
            </a:xfrm>
            <a:custGeom>
              <a:avLst/>
              <a:gdLst/>
              <a:ahLst/>
              <a:cxnLst>
                <a:cxn ang="0">
                  <a:pos x="192" y="39"/>
                </a:cxn>
                <a:cxn ang="0">
                  <a:pos x="138" y="69"/>
                </a:cxn>
                <a:cxn ang="0">
                  <a:pos x="115" y="106"/>
                </a:cxn>
                <a:cxn ang="0">
                  <a:pos x="87" y="153"/>
                </a:cxn>
                <a:cxn ang="0">
                  <a:pos x="84" y="118"/>
                </a:cxn>
                <a:cxn ang="0">
                  <a:pos x="112" y="68"/>
                </a:cxn>
                <a:cxn ang="0">
                  <a:pos x="63" y="74"/>
                </a:cxn>
                <a:cxn ang="0">
                  <a:pos x="69" y="44"/>
                </a:cxn>
                <a:cxn ang="0">
                  <a:pos x="91" y="36"/>
                </a:cxn>
                <a:cxn ang="0">
                  <a:pos x="56" y="0"/>
                </a:cxn>
                <a:cxn ang="0">
                  <a:pos x="47" y="35"/>
                </a:cxn>
                <a:cxn ang="0">
                  <a:pos x="19" y="57"/>
                </a:cxn>
                <a:cxn ang="0">
                  <a:pos x="0" y="104"/>
                </a:cxn>
                <a:cxn ang="0">
                  <a:pos x="2" y="148"/>
                </a:cxn>
                <a:cxn ang="0">
                  <a:pos x="4" y="180"/>
                </a:cxn>
                <a:cxn ang="0">
                  <a:pos x="8" y="203"/>
                </a:cxn>
                <a:cxn ang="0">
                  <a:pos x="14" y="218"/>
                </a:cxn>
                <a:cxn ang="0">
                  <a:pos x="24" y="226"/>
                </a:cxn>
                <a:cxn ang="0">
                  <a:pos x="38" y="232"/>
                </a:cxn>
                <a:cxn ang="0">
                  <a:pos x="58" y="235"/>
                </a:cxn>
                <a:cxn ang="0">
                  <a:pos x="86" y="238"/>
                </a:cxn>
                <a:cxn ang="0">
                  <a:pos x="199" y="233"/>
                </a:cxn>
                <a:cxn ang="0">
                  <a:pos x="188" y="192"/>
                </a:cxn>
                <a:cxn ang="0">
                  <a:pos x="181" y="130"/>
                </a:cxn>
                <a:cxn ang="0">
                  <a:pos x="192" y="39"/>
                </a:cxn>
              </a:cxnLst>
              <a:rect l="0" t="0" r="r" b="b"/>
              <a:pathLst>
                <a:path w="199" h="238">
                  <a:moveTo>
                    <a:pt x="192" y="39"/>
                  </a:moveTo>
                  <a:lnTo>
                    <a:pt x="138" y="69"/>
                  </a:lnTo>
                  <a:lnTo>
                    <a:pt x="115" y="106"/>
                  </a:lnTo>
                  <a:lnTo>
                    <a:pt x="87" y="153"/>
                  </a:lnTo>
                  <a:lnTo>
                    <a:pt x="84" y="118"/>
                  </a:lnTo>
                  <a:lnTo>
                    <a:pt x="112" y="68"/>
                  </a:lnTo>
                  <a:lnTo>
                    <a:pt x="63" y="74"/>
                  </a:lnTo>
                  <a:lnTo>
                    <a:pt x="69" y="44"/>
                  </a:lnTo>
                  <a:lnTo>
                    <a:pt x="91" y="36"/>
                  </a:lnTo>
                  <a:lnTo>
                    <a:pt x="56" y="0"/>
                  </a:lnTo>
                  <a:lnTo>
                    <a:pt x="47" y="35"/>
                  </a:lnTo>
                  <a:lnTo>
                    <a:pt x="19" y="57"/>
                  </a:lnTo>
                  <a:lnTo>
                    <a:pt x="0" y="104"/>
                  </a:lnTo>
                  <a:lnTo>
                    <a:pt x="2" y="148"/>
                  </a:lnTo>
                  <a:lnTo>
                    <a:pt x="4" y="180"/>
                  </a:lnTo>
                  <a:lnTo>
                    <a:pt x="8" y="203"/>
                  </a:lnTo>
                  <a:lnTo>
                    <a:pt x="14" y="218"/>
                  </a:lnTo>
                  <a:lnTo>
                    <a:pt x="24" y="226"/>
                  </a:lnTo>
                  <a:lnTo>
                    <a:pt x="38" y="232"/>
                  </a:lnTo>
                  <a:lnTo>
                    <a:pt x="58" y="235"/>
                  </a:lnTo>
                  <a:lnTo>
                    <a:pt x="86" y="238"/>
                  </a:lnTo>
                  <a:lnTo>
                    <a:pt x="199" y="233"/>
                  </a:lnTo>
                  <a:lnTo>
                    <a:pt x="188" y="192"/>
                  </a:lnTo>
                  <a:lnTo>
                    <a:pt x="181" y="130"/>
                  </a:lnTo>
                  <a:lnTo>
                    <a:pt x="192" y="39"/>
                  </a:lnTo>
                  <a:close/>
                </a:path>
              </a:pathLst>
            </a:custGeom>
            <a:solidFill>
              <a:srgbClr val="D8CC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367213" y="3286126"/>
              <a:ext cx="65088" cy="7937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39" y="19"/>
                </a:cxn>
                <a:cxn ang="0">
                  <a:pos x="1" y="10"/>
                </a:cxn>
                <a:cxn ang="0">
                  <a:pos x="0" y="59"/>
                </a:cxn>
                <a:cxn ang="0">
                  <a:pos x="21" y="99"/>
                </a:cxn>
                <a:cxn ang="0">
                  <a:pos x="78" y="72"/>
                </a:cxn>
                <a:cxn ang="0">
                  <a:pos x="82" y="30"/>
                </a:cxn>
                <a:cxn ang="0">
                  <a:pos x="78" y="0"/>
                </a:cxn>
              </a:cxnLst>
              <a:rect l="0" t="0" r="r" b="b"/>
              <a:pathLst>
                <a:path w="82" h="99">
                  <a:moveTo>
                    <a:pt x="78" y="0"/>
                  </a:moveTo>
                  <a:lnTo>
                    <a:pt x="39" y="19"/>
                  </a:lnTo>
                  <a:lnTo>
                    <a:pt x="1" y="10"/>
                  </a:lnTo>
                  <a:lnTo>
                    <a:pt x="0" y="59"/>
                  </a:lnTo>
                  <a:lnTo>
                    <a:pt x="21" y="99"/>
                  </a:lnTo>
                  <a:lnTo>
                    <a:pt x="78" y="72"/>
                  </a:lnTo>
                  <a:lnTo>
                    <a:pt x="82" y="3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5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752976" y="3013076"/>
              <a:ext cx="65088" cy="207963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81" y="182"/>
                </a:cxn>
                <a:cxn ang="0">
                  <a:pos x="79" y="229"/>
                </a:cxn>
                <a:cxn ang="0">
                  <a:pos x="78" y="257"/>
                </a:cxn>
                <a:cxn ang="0">
                  <a:pos x="36" y="259"/>
                </a:cxn>
                <a:cxn ang="0">
                  <a:pos x="0" y="263"/>
                </a:cxn>
                <a:cxn ang="0">
                  <a:pos x="1" y="235"/>
                </a:cxn>
                <a:cxn ang="0">
                  <a:pos x="29" y="228"/>
                </a:cxn>
                <a:cxn ang="0">
                  <a:pos x="28" y="251"/>
                </a:cxn>
                <a:cxn ang="0">
                  <a:pos x="67" y="241"/>
                </a:cxn>
                <a:cxn ang="0">
                  <a:pos x="69" y="185"/>
                </a:cxn>
                <a:cxn ang="0">
                  <a:pos x="25" y="0"/>
                </a:cxn>
                <a:cxn ang="0">
                  <a:pos x="39" y="28"/>
                </a:cxn>
              </a:cxnLst>
              <a:rect l="0" t="0" r="r" b="b"/>
              <a:pathLst>
                <a:path w="81" h="263">
                  <a:moveTo>
                    <a:pt x="39" y="28"/>
                  </a:moveTo>
                  <a:lnTo>
                    <a:pt x="81" y="182"/>
                  </a:lnTo>
                  <a:lnTo>
                    <a:pt x="79" y="229"/>
                  </a:lnTo>
                  <a:lnTo>
                    <a:pt x="78" y="257"/>
                  </a:lnTo>
                  <a:lnTo>
                    <a:pt x="36" y="259"/>
                  </a:lnTo>
                  <a:lnTo>
                    <a:pt x="0" y="263"/>
                  </a:lnTo>
                  <a:lnTo>
                    <a:pt x="1" y="235"/>
                  </a:lnTo>
                  <a:lnTo>
                    <a:pt x="29" y="228"/>
                  </a:lnTo>
                  <a:lnTo>
                    <a:pt x="28" y="251"/>
                  </a:lnTo>
                  <a:lnTo>
                    <a:pt x="67" y="241"/>
                  </a:lnTo>
                  <a:lnTo>
                    <a:pt x="69" y="185"/>
                  </a:lnTo>
                  <a:lnTo>
                    <a:pt x="25" y="0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5E5B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754563" y="3194051"/>
              <a:ext cx="39688" cy="2857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4"/>
                </a:cxn>
                <a:cxn ang="0">
                  <a:pos x="7" y="38"/>
                </a:cxn>
                <a:cxn ang="0">
                  <a:pos x="50" y="36"/>
                </a:cxn>
                <a:cxn ang="0">
                  <a:pos x="35" y="0"/>
                </a:cxn>
              </a:cxnLst>
              <a:rect l="0" t="0" r="r" b="b"/>
              <a:pathLst>
                <a:path w="50" h="38">
                  <a:moveTo>
                    <a:pt x="35" y="0"/>
                  </a:moveTo>
                  <a:lnTo>
                    <a:pt x="0" y="14"/>
                  </a:lnTo>
                  <a:lnTo>
                    <a:pt x="7" y="38"/>
                  </a:lnTo>
                  <a:lnTo>
                    <a:pt x="50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703763" y="3190876"/>
              <a:ext cx="41275" cy="3016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5"/>
                </a:cxn>
                <a:cxn ang="0">
                  <a:pos x="7" y="38"/>
                </a:cxn>
                <a:cxn ang="0">
                  <a:pos x="50" y="35"/>
                </a:cxn>
                <a:cxn ang="0">
                  <a:pos x="35" y="0"/>
                </a:cxn>
              </a:cxnLst>
              <a:rect l="0" t="0" r="r" b="b"/>
              <a:pathLst>
                <a:path w="50" h="38">
                  <a:moveTo>
                    <a:pt x="35" y="0"/>
                  </a:moveTo>
                  <a:lnTo>
                    <a:pt x="0" y="15"/>
                  </a:lnTo>
                  <a:lnTo>
                    <a:pt x="7" y="38"/>
                  </a:lnTo>
                  <a:lnTo>
                    <a:pt x="5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35476" y="3117851"/>
              <a:ext cx="77788" cy="115888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8" y="8"/>
                </a:cxn>
                <a:cxn ang="0">
                  <a:pos x="45" y="0"/>
                </a:cxn>
                <a:cxn ang="0">
                  <a:pos x="21" y="20"/>
                </a:cxn>
                <a:cxn ang="0">
                  <a:pos x="0" y="43"/>
                </a:cxn>
                <a:cxn ang="0">
                  <a:pos x="9" y="68"/>
                </a:cxn>
                <a:cxn ang="0">
                  <a:pos x="24" y="68"/>
                </a:cxn>
                <a:cxn ang="0">
                  <a:pos x="24" y="92"/>
                </a:cxn>
                <a:cxn ang="0">
                  <a:pos x="39" y="97"/>
                </a:cxn>
                <a:cxn ang="0">
                  <a:pos x="39" y="117"/>
                </a:cxn>
                <a:cxn ang="0">
                  <a:pos x="56" y="122"/>
                </a:cxn>
                <a:cxn ang="0">
                  <a:pos x="55" y="140"/>
                </a:cxn>
                <a:cxn ang="0">
                  <a:pos x="67" y="146"/>
                </a:cxn>
                <a:cxn ang="0">
                  <a:pos x="95" y="125"/>
                </a:cxn>
                <a:cxn ang="0">
                  <a:pos x="97" y="94"/>
                </a:cxn>
                <a:cxn ang="0">
                  <a:pos x="84" y="89"/>
                </a:cxn>
                <a:cxn ang="0">
                  <a:pos x="85" y="72"/>
                </a:cxn>
                <a:cxn ang="0">
                  <a:pos x="74" y="62"/>
                </a:cxn>
                <a:cxn ang="0">
                  <a:pos x="80" y="45"/>
                </a:cxn>
                <a:cxn ang="0">
                  <a:pos x="67" y="30"/>
                </a:cxn>
              </a:cxnLst>
              <a:rect l="0" t="0" r="r" b="b"/>
              <a:pathLst>
                <a:path w="97" h="146">
                  <a:moveTo>
                    <a:pt x="67" y="30"/>
                  </a:moveTo>
                  <a:lnTo>
                    <a:pt x="68" y="8"/>
                  </a:lnTo>
                  <a:lnTo>
                    <a:pt x="45" y="0"/>
                  </a:lnTo>
                  <a:lnTo>
                    <a:pt x="21" y="20"/>
                  </a:lnTo>
                  <a:lnTo>
                    <a:pt x="0" y="43"/>
                  </a:lnTo>
                  <a:lnTo>
                    <a:pt x="9" y="68"/>
                  </a:lnTo>
                  <a:lnTo>
                    <a:pt x="24" y="68"/>
                  </a:lnTo>
                  <a:lnTo>
                    <a:pt x="24" y="92"/>
                  </a:lnTo>
                  <a:lnTo>
                    <a:pt x="39" y="97"/>
                  </a:lnTo>
                  <a:lnTo>
                    <a:pt x="39" y="117"/>
                  </a:lnTo>
                  <a:lnTo>
                    <a:pt x="56" y="122"/>
                  </a:lnTo>
                  <a:lnTo>
                    <a:pt x="55" y="140"/>
                  </a:lnTo>
                  <a:lnTo>
                    <a:pt x="67" y="146"/>
                  </a:lnTo>
                  <a:lnTo>
                    <a:pt x="95" y="125"/>
                  </a:lnTo>
                  <a:lnTo>
                    <a:pt x="97" y="94"/>
                  </a:lnTo>
                  <a:lnTo>
                    <a:pt x="84" y="89"/>
                  </a:lnTo>
                  <a:lnTo>
                    <a:pt x="85" y="72"/>
                  </a:lnTo>
                  <a:lnTo>
                    <a:pt x="74" y="62"/>
                  </a:lnTo>
                  <a:lnTo>
                    <a:pt x="80" y="45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564063" y="3287713"/>
              <a:ext cx="123825" cy="69850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111" y="29"/>
                </a:cxn>
                <a:cxn ang="0">
                  <a:pos x="82" y="10"/>
                </a:cxn>
                <a:cxn ang="0">
                  <a:pos x="47" y="0"/>
                </a:cxn>
                <a:cxn ang="0">
                  <a:pos x="23" y="4"/>
                </a:cxn>
                <a:cxn ang="0">
                  <a:pos x="1" y="19"/>
                </a:cxn>
                <a:cxn ang="0">
                  <a:pos x="0" y="47"/>
                </a:cxn>
                <a:cxn ang="0">
                  <a:pos x="28" y="49"/>
                </a:cxn>
                <a:cxn ang="0">
                  <a:pos x="32" y="68"/>
                </a:cxn>
                <a:cxn ang="0">
                  <a:pos x="38" y="79"/>
                </a:cxn>
                <a:cxn ang="0">
                  <a:pos x="58" y="80"/>
                </a:cxn>
                <a:cxn ang="0">
                  <a:pos x="109" y="87"/>
                </a:cxn>
                <a:cxn ang="0">
                  <a:pos x="155" y="62"/>
                </a:cxn>
                <a:cxn ang="0">
                  <a:pos x="156" y="30"/>
                </a:cxn>
                <a:cxn ang="0">
                  <a:pos x="137" y="30"/>
                </a:cxn>
              </a:cxnLst>
              <a:rect l="0" t="0" r="r" b="b"/>
              <a:pathLst>
                <a:path w="156" h="87">
                  <a:moveTo>
                    <a:pt x="137" y="30"/>
                  </a:moveTo>
                  <a:lnTo>
                    <a:pt x="111" y="29"/>
                  </a:lnTo>
                  <a:lnTo>
                    <a:pt x="82" y="10"/>
                  </a:lnTo>
                  <a:lnTo>
                    <a:pt x="47" y="0"/>
                  </a:lnTo>
                  <a:lnTo>
                    <a:pt x="23" y="4"/>
                  </a:lnTo>
                  <a:lnTo>
                    <a:pt x="1" y="19"/>
                  </a:lnTo>
                  <a:lnTo>
                    <a:pt x="0" y="47"/>
                  </a:lnTo>
                  <a:lnTo>
                    <a:pt x="28" y="49"/>
                  </a:lnTo>
                  <a:lnTo>
                    <a:pt x="32" y="68"/>
                  </a:lnTo>
                  <a:lnTo>
                    <a:pt x="38" y="79"/>
                  </a:lnTo>
                  <a:lnTo>
                    <a:pt x="58" y="80"/>
                  </a:lnTo>
                  <a:lnTo>
                    <a:pt x="109" y="87"/>
                  </a:lnTo>
                  <a:lnTo>
                    <a:pt x="155" y="62"/>
                  </a:lnTo>
                  <a:lnTo>
                    <a:pt x="156" y="30"/>
                  </a:lnTo>
                  <a:lnTo>
                    <a:pt x="137" y="3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516438" y="3275013"/>
              <a:ext cx="69850" cy="20638"/>
            </a:xfrm>
            <a:custGeom>
              <a:avLst/>
              <a:gdLst/>
              <a:ahLst/>
              <a:cxnLst>
                <a:cxn ang="0">
                  <a:pos x="89" y="9"/>
                </a:cxn>
                <a:cxn ang="0">
                  <a:pos x="55" y="10"/>
                </a:cxn>
                <a:cxn ang="0">
                  <a:pos x="28" y="0"/>
                </a:cxn>
                <a:cxn ang="0">
                  <a:pos x="0" y="8"/>
                </a:cxn>
                <a:cxn ang="0">
                  <a:pos x="34" y="25"/>
                </a:cxn>
                <a:cxn ang="0">
                  <a:pos x="89" y="9"/>
                </a:cxn>
              </a:cxnLst>
              <a:rect l="0" t="0" r="r" b="b"/>
              <a:pathLst>
                <a:path w="89" h="25">
                  <a:moveTo>
                    <a:pt x="89" y="9"/>
                  </a:moveTo>
                  <a:lnTo>
                    <a:pt x="55" y="10"/>
                  </a:lnTo>
                  <a:lnTo>
                    <a:pt x="28" y="0"/>
                  </a:lnTo>
                  <a:lnTo>
                    <a:pt x="0" y="8"/>
                  </a:lnTo>
                  <a:lnTo>
                    <a:pt x="34" y="25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502151" y="3287713"/>
              <a:ext cx="49213" cy="23813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22" y="20"/>
                </a:cxn>
                <a:cxn ang="0">
                  <a:pos x="54" y="30"/>
                </a:cxn>
                <a:cxn ang="0">
                  <a:pos x="62" y="18"/>
                </a:cxn>
              </a:cxnLst>
              <a:rect l="0" t="0" r="r" b="b"/>
              <a:pathLst>
                <a:path w="62" h="30">
                  <a:moveTo>
                    <a:pt x="62" y="18"/>
                  </a:moveTo>
                  <a:lnTo>
                    <a:pt x="24" y="9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54" y="30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624388" y="2674938"/>
              <a:ext cx="42863" cy="47625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61"/>
                </a:cxn>
                <a:cxn ang="0">
                  <a:pos x="30" y="55"/>
                </a:cxn>
                <a:cxn ang="0">
                  <a:pos x="46" y="20"/>
                </a:cxn>
                <a:cxn ang="0">
                  <a:pos x="53" y="5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0" y="8"/>
                </a:cxn>
                <a:cxn ang="0">
                  <a:pos x="34" y="9"/>
                </a:cxn>
                <a:cxn ang="0">
                  <a:pos x="34" y="34"/>
                </a:cxn>
                <a:cxn ang="0">
                  <a:pos x="19" y="52"/>
                </a:cxn>
                <a:cxn ang="0">
                  <a:pos x="0" y="51"/>
                </a:cxn>
              </a:cxnLst>
              <a:rect l="0" t="0" r="r" b="b"/>
              <a:pathLst>
                <a:path w="53" h="61">
                  <a:moveTo>
                    <a:pt x="0" y="51"/>
                  </a:moveTo>
                  <a:lnTo>
                    <a:pt x="0" y="61"/>
                  </a:lnTo>
                  <a:lnTo>
                    <a:pt x="30" y="55"/>
                  </a:lnTo>
                  <a:lnTo>
                    <a:pt x="46" y="20"/>
                  </a:lnTo>
                  <a:lnTo>
                    <a:pt x="53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34" y="9"/>
                  </a:lnTo>
                  <a:lnTo>
                    <a:pt x="34" y="34"/>
                  </a:lnTo>
                  <a:lnTo>
                    <a:pt x="19" y="5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535488" y="2674938"/>
              <a:ext cx="88900" cy="49213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12" y="1"/>
                </a:cxn>
                <a:cxn ang="0">
                  <a:pos x="89" y="8"/>
                </a:cxn>
                <a:cxn ang="0">
                  <a:pos x="37" y="4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35" y="11"/>
                </a:cxn>
                <a:cxn ang="0">
                  <a:pos x="35" y="35"/>
                </a:cxn>
                <a:cxn ang="0">
                  <a:pos x="19" y="53"/>
                </a:cxn>
                <a:cxn ang="0">
                  <a:pos x="0" y="52"/>
                </a:cxn>
                <a:cxn ang="0">
                  <a:pos x="0" y="63"/>
                </a:cxn>
                <a:cxn ang="0">
                  <a:pos x="12" y="63"/>
                </a:cxn>
                <a:cxn ang="0">
                  <a:pos x="36" y="55"/>
                </a:cxn>
                <a:cxn ang="0">
                  <a:pos x="43" y="15"/>
                </a:cxn>
                <a:cxn ang="0">
                  <a:pos x="67" y="20"/>
                </a:cxn>
                <a:cxn ang="0">
                  <a:pos x="75" y="50"/>
                </a:cxn>
                <a:cxn ang="0">
                  <a:pos x="102" y="63"/>
                </a:cxn>
                <a:cxn ang="0">
                  <a:pos x="112" y="61"/>
                </a:cxn>
                <a:cxn ang="0">
                  <a:pos x="112" y="51"/>
                </a:cxn>
                <a:cxn ang="0">
                  <a:pos x="107" y="51"/>
                </a:cxn>
                <a:cxn ang="0">
                  <a:pos x="89" y="47"/>
                </a:cxn>
                <a:cxn ang="0">
                  <a:pos x="79" y="31"/>
                </a:cxn>
                <a:cxn ang="0">
                  <a:pos x="80" y="17"/>
                </a:cxn>
                <a:cxn ang="0">
                  <a:pos x="107" y="8"/>
                </a:cxn>
                <a:cxn ang="0">
                  <a:pos x="112" y="8"/>
                </a:cxn>
              </a:cxnLst>
              <a:rect l="0" t="0" r="r" b="b"/>
              <a:pathLst>
                <a:path w="112" h="63">
                  <a:moveTo>
                    <a:pt x="112" y="8"/>
                  </a:moveTo>
                  <a:lnTo>
                    <a:pt x="112" y="1"/>
                  </a:lnTo>
                  <a:lnTo>
                    <a:pt x="89" y="8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35" y="11"/>
                  </a:lnTo>
                  <a:lnTo>
                    <a:pt x="35" y="35"/>
                  </a:lnTo>
                  <a:lnTo>
                    <a:pt x="19" y="53"/>
                  </a:lnTo>
                  <a:lnTo>
                    <a:pt x="0" y="52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36" y="55"/>
                  </a:lnTo>
                  <a:lnTo>
                    <a:pt x="43" y="15"/>
                  </a:lnTo>
                  <a:lnTo>
                    <a:pt x="67" y="20"/>
                  </a:lnTo>
                  <a:lnTo>
                    <a:pt x="75" y="50"/>
                  </a:lnTo>
                  <a:lnTo>
                    <a:pt x="102" y="63"/>
                  </a:lnTo>
                  <a:lnTo>
                    <a:pt x="112" y="61"/>
                  </a:lnTo>
                  <a:lnTo>
                    <a:pt x="112" y="51"/>
                  </a:lnTo>
                  <a:lnTo>
                    <a:pt x="107" y="51"/>
                  </a:lnTo>
                  <a:lnTo>
                    <a:pt x="89" y="47"/>
                  </a:lnTo>
                  <a:lnTo>
                    <a:pt x="79" y="31"/>
                  </a:lnTo>
                  <a:lnTo>
                    <a:pt x="80" y="17"/>
                  </a:lnTo>
                  <a:lnTo>
                    <a:pt x="107" y="8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4470401" y="2673351"/>
              <a:ext cx="65088" cy="50800"/>
            </a:xfrm>
            <a:custGeom>
              <a:avLst/>
              <a:gdLst/>
              <a:ahLst/>
              <a:cxnLst>
                <a:cxn ang="0">
                  <a:pos x="83" y="10"/>
                </a:cxn>
                <a:cxn ang="0">
                  <a:pos x="83" y="1"/>
                </a:cxn>
                <a:cxn ang="0">
                  <a:pos x="72" y="0"/>
                </a:cxn>
                <a:cxn ang="0">
                  <a:pos x="53" y="5"/>
                </a:cxn>
                <a:cxn ang="0">
                  <a:pos x="2" y="16"/>
                </a:cxn>
                <a:cxn ang="0">
                  <a:pos x="0" y="31"/>
                </a:cxn>
                <a:cxn ang="0">
                  <a:pos x="45" y="23"/>
                </a:cxn>
                <a:cxn ang="0">
                  <a:pos x="47" y="47"/>
                </a:cxn>
                <a:cxn ang="0">
                  <a:pos x="70" y="63"/>
                </a:cxn>
                <a:cxn ang="0">
                  <a:pos x="83" y="64"/>
                </a:cxn>
                <a:cxn ang="0">
                  <a:pos x="83" y="53"/>
                </a:cxn>
                <a:cxn ang="0">
                  <a:pos x="77" y="53"/>
                </a:cxn>
                <a:cxn ang="0">
                  <a:pos x="62" y="49"/>
                </a:cxn>
                <a:cxn ang="0">
                  <a:pos x="51" y="33"/>
                </a:cxn>
                <a:cxn ang="0">
                  <a:pos x="51" y="20"/>
                </a:cxn>
                <a:cxn ang="0">
                  <a:pos x="78" y="10"/>
                </a:cxn>
                <a:cxn ang="0">
                  <a:pos x="83" y="10"/>
                </a:cxn>
              </a:cxnLst>
              <a:rect l="0" t="0" r="r" b="b"/>
              <a:pathLst>
                <a:path w="83" h="64">
                  <a:moveTo>
                    <a:pt x="83" y="10"/>
                  </a:moveTo>
                  <a:lnTo>
                    <a:pt x="83" y="1"/>
                  </a:lnTo>
                  <a:lnTo>
                    <a:pt x="72" y="0"/>
                  </a:lnTo>
                  <a:lnTo>
                    <a:pt x="53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45" y="23"/>
                  </a:lnTo>
                  <a:lnTo>
                    <a:pt x="47" y="47"/>
                  </a:lnTo>
                  <a:lnTo>
                    <a:pt x="70" y="63"/>
                  </a:lnTo>
                  <a:lnTo>
                    <a:pt x="83" y="64"/>
                  </a:lnTo>
                  <a:lnTo>
                    <a:pt x="83" y="53"/>
                  </a:lnTo>
                  <a:lnTo>
                    <a:pt x="77" y="53"/>
                  </a:lnTo>
                  <a:lnTo>
                    <a:pt x="62" y="49"/>
                  </a:lnTo>
                  <a:lnTo>
                    <a:pt x="51" y="33"/>
                  </a:lnTo>
                  <a:lnTo>
                    <a:pt x="51" y="20"/>
                  </a:lnTo>
                  <a:lnTo>
                    <a:pt x="78" y="10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497388" y="2524126"/>
              <a:ext cx="228600" cy="257175"/>
            </a:xfrm>
            <a:custGeom>
              <a:avLst/>
              <a:gdLst/>
              <a:ahLst/>
              <a:cxnLst>
                <a:cxn ang="0">
                  <a:pos x="141" y="7"/>
                </a:cxn>
                <a:cxn ang="0">
                  <a:pos x="153" y="10"/>
                </a:cxn>
                <a:cxn ang="0">
                  <a:pos x="165" y="13"/>
                </a:cxn>
                <a:cxn ang="0">
                  <a:pos x="176" y="16"/>
                </a:cxn>
                <a:cxn ang="0">
                  <a:pos x="187" y="21"/>
                </a:cxn>
                <a:cxn ang="0">
                  <a:pos x="196" y="28"/>
                </a:cxn>
                <a:cxn ang="0">
                  <a:pos x="204" y="38"/>
                </a:cxn>
                <a:cxn ang="0">
                  <a:pos x="210" y="52"/>
                </a:cxn>
                <a:cxn ang="0">
                  <a:pos x="213" y="71"/>
                </a:cxn>
                <a:cxn ang="0">
                  <a:pos x="228" y="80"/>
                </a:cxn>
                <a:cxn ang="0">
                  <a:pos x="240" y="88"/>
                </a:cxn>
                <a:cxn ang="0">
                  <a:pos x="249" y="98"/>
                </a:cxn>
                <a:cxn ang="0">
                  <a:pos x="256" y="109"/>
                </a:cxn>
                <a:cxn ang="0">
                  <a:pos x="261" y="120"/>
                </a:cxn>
                <a:cxn ang="0">
                  <a:pos x="263" y="134"/>
                </a:cxn>
                <a:cxn ang="0">
                  <a:pos x="265" y="149"/>
                </a:cxn>
                <a:cxn ang="0">
                  <a:pos x="265" y="166"/>
                </a:cxn>
                <a:cxn ang="0">
                  <a:pos x="284" y="194"/>
                </a:cxn>
                <a:cxn ang="0">
                  <a:pos x="288" y="229"/>
                </a:cxn>
                <a:cxn ang="0">
                  <a:pos x="287" y="255"/>
                </a:cxn>
                <a:cxn ang="0">
                  <a:pos x="281" y="278"/>
                </a:cxn>
                <a:cxn ang="0">
                  <a:pos x="271" y="307"/>
                </a:cxn>
                <a:cxn ang="0">
                  <a:pos x="247" y="325"/>
                </a:cxn>
                <a:cxn ang="0">
                  <a:pos x="247" y="297"/>
                </a:cxn>
                <a:cxn ang="0">
                  <a:pos x="259" y="236"/>
                </a:cxn>
                <a:cxn ang="0">
                  <a:pos x="235" y="168"/>
                </a:cxn>
                <a:cxn ang="0">
                  <a:pos x="204" y="105"/>
                </a:cxn>
                <a:cxn ang="0">
                  <a:pos x="181" y="126"/>
                </a:cxn>
                <a:cxn ang="0">
                  <a:pos x="143" y="111"/>
                </a:cxn>
                <a:cxn ang="0">
                  <a:pos x="104" y="92"/>
                </a:cxn>
                <a:cxn ang="0">
                  <a:pos x="128" y="59"/>
                </a:cxn>
                <a:cxn ang="0">
                  <a:pos x="122" y="28"/>
                </a:cxn>
                <a:cxn ang="0">
                  <a:pos x="98" y="56"/>
                </a:cxn>
                <a:cxn ang="0">
                  <a:pos x="84" y="92"/>
                </a:cxn>
                <a:cxn ang="0">
                  <a:pos x="76" y="105"/>
                </a:cxn>
                <a:cxn ang="0">
                  <a:pos x="68" y="117"/>
                </a:cxn>
                <a:cxn ang="0">
                  <a:pos x="59" y="128"/>
                </a:cxn>
                <a:cxn ang="0">
                  <a:pos x="48" y="137"/>
                </a:cxn>
                <a:cxn ang="0">
                  <a:pos x="38" y="143"/>
                </a:cxn>
                <a:cxn ang="0">
                  <a:pos x="27" y="145"/>
                </a:cxn>
                <a:cxn ang="0">
                  <a:pos x="14" y="143"/>
                </a:cxn>
                <a:cxn ang="0">
                  <a:pos x="0" y="135"/>
                </a:cxn>
                <a:cxn ang="0">
                  <a:pos x="18" y="132"/>
                </a:cxn>
                <a:cxn ang="0">
                  <a:pos x="32" y="127"/>
                </a:cxn>
                <a:cxn ang="0">
                  <a:pos x="43" y="124"/>
                </a:cxn>
                <a:cxn ang="0">
                  <a:pos x="50" y="118"/>
                </a:cxn>
                <a:cxn ang="0">
                  <a:pos x="54" y="111"/>
                </a:cxn>
                <a:cxn ang="0">
                  <a:pos x="57" y="101"/>
                </a:cxn>
                <a:cxn ang="0">
                  <a:pos x="58" y="87"/>
                </a:cxn>
                <a:cxn ang="0">
                  <a:pos x="58" y="68"/>
                </a:cxn>
                <a:cxn ang="0">
                  <a:pos x="37" y="56"/>
                </a:cxn>
                <a:cxn ang="0">
                  <a:pos x="52" y="28"/>
                </a:cxn>
                <a:cxn ang="0">
                  <a:pos x="80" y="26"/>
                </a:cxn>
                <a:cxn ang="0">
                  <a:pos x="95" y="0"/>
                </a:cxn>
                <a:cxn ang="0">
                  <a:pos x="141" y="7"/>
                </a:cxn>
              </a:cxnLst>
              <a:rect l="0" t="0" r="r" b="b"/>
              <a:pathLst>
                <a:path w="288" h="325">
                  <a:moveTo>
                    <a:pt x="141" y="7"/>
                  </a:moveTo>
                  <a:lnTo>
                    <a:pt x="153" y="10"/>
                  </a:lnTo>
                  <a:lnTo>
                    <a:pt x="165" y="13"/>
                  </a:lnTo>
                  <a:lnTo>
                    <a:pt x="176" y="16"/>
                  </a:lnTo>
                  <a:lnTo>
                    <a:pt x="187" y="21"/>
                  </a:lnTo>
                  <a:lnTo>
                    <a:pt x="196" y="28"/>
                  </a:lnTo>
                  <a:lnTo>
                    <a:pt x="204" y="38"/>
                  </a:lnTo>
                  <a:lnTo>
                    <a:pt x="210" y="52"/>
                  </a:lnTo>
                  <a:lnTo>
                    <a:pt x="213" y="71"/>
                  </a:lnTo>
                  <a:lnTo>
                    <a:pt x="228" y="80"/>
                  </a:lnTo>
                  <a:lnTo>
                    <a:pt x="240" y="88"/>
                  </a:lnTo>
                  <a:lnTo>
                    <a:pt x="249" y="98"/>
                  </a:lnTo>
                  <a:lnTo>
                    <a:pt x="256" y="109"/>
                  </a:lnTo>
                  <a:lnTo>
                    <a:pt x="261" y="120"/>
                  </a:lnTo>
                  <a:lnTo>
                    <a:pt x="263" y="134"/>
                  </a:lnTo>
                  <a:lnTo>
                    <a:pt x="265" y="149"/>
                  </a:lnTo>
                  <a:lnTo>
                    <a:pt x="265" y="166"/>
                  </a:lnTo>
                  <a:lnTo>
                    <a:pt x="284" y="194"/>
                  </a:lnTo>
                  <a:lnTo>
                    <a:pt x="288" y="229"/>
                  </a:lnTo>
                  <a:lnTo>
                    <a:pt x="287" y="255"/>
                  </a:lnTo>
                  <a:lnTo>
                    <a:pt x="281" y="278"/>
                  </a:lnTo>
                  <a:lnTo>
                    <a:pt x="271" y="307"/>
                  </a:lnTo>
                  <a:lnTo>
                    <a:pt x="247" y="325"/>
                  </a:lnTo>
                  <a:lnTo>
                    <a:pt x="247" y="297"/>
                  </a:lnTo>
                  <a:lnTo>
                    <a:pt x="259" y="236"/>
                  </a:lnTo>
                  <a:lnTo>
                    <a:pt x="235" y="168"/>
                  </a:lnTo>
                  <a:lnTo>
                    <a:pt x="204" y="105"/>
                  </a:lnTo>
                  <a:lnTo>
                    <a:pt x="181" y="126"/>
                  </a:lnTo>
                  <a:lnTo>
                    <a:pt x="143" y="111"/>
                  </a:lnTo>
                  <a:lnTo>
                    <a:pt x="104" y="92"/>
                  </a:lnTo>
                  <a:lnTo>
                    <a:pt x="128" y="59"/>
                  </a:lnTo>
                  <a:lnTo>
                    <a:pt x="122" y="28"/>
                  </a:lnTo>
                  <a:lnTo>
                    <a:pt x="98" y="56"/>
                  </a:lnTo>
                  <a:lnTo>
                    <a:pt x="84" y="92"/>
                  </a:lnTo>
                  <a:lnTo>
                    <a:pt x="76" y="105"/>
                  </a:lnTo>
                  <a:lnTo>
                    <a:pt x="68" y="117"/>
                  </a:lnTo>
                  <a:lnTo>
                    <a:pt x="59" y="128"/>
                  </a:lnTo>
                  <a:lnTo>
                    <a:pt x="48" y="137"/>
                  </a:lnTo>
                  <a:lnTo>
                    <a:pt x="38" y="143"/>
                  </a:lnTo>
                  <a:lnTo>
                    <a:pt x="27" y="145"/>
                  </a:lnTo>
                  <a:lnTo>
                    <a:pt x="14" y="143"/>
                  </a:lnTo>
                  <a:lnTo>
                    <a:pt x="0" y="135"/>
                  </a:lnTo>
                  <a:lnTo>
                    <a:pt x="18" y="132"/>
                  </a:lnTo>
                  <a:lnTo>
                    <a:pt x="32" y="127"/>
                  </a:lnTo>
                  <a:lnTo>
                    <a:pt x="43" y="124"/>
                  </a:lnTo>
                  <a:lnTo>
                    <a:pt x="50" y="118"/>
                  </a:lnTo>
                  <a:lnTo>
                    <a:pt x="54" y="111"/>
                  </a:lnTo>
                  <a:lnTo>
                    <a:pt x="57" y="101"/>
                  </a:lnTo>
                  <a:lnTo>
                    <a:pt x="58" y="87"/>
                  </a:lnTo>
                  <a:lnTo>
                    <a:pt x="58" y="68"/>
                  </a:lnTo>
                  <a:lnTo>
                    <a:pt x="37" y="56"/>
                  </a:lnTo>
                  <a:lnTo>
                    <a:pt x="52" y="28"/>
                  </a:lnTo>
                  <a:lnTo>
                    <a:pt x="80" y="26"/>
                  </a:lnTo>
                  <a:lnTo>
                    <a:pt x="95" y="0"/>
                  </a:lnTo>
                  <a:lnTo>
                    <a:pt x="141" y="7"/>
                  </a:lnTo>
                  <a:close/>
                </a:path>
              </a:pathLst>
            </a:custGeom>
            <a:solidFill>
              <a:srgbClr val="AA59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483101" y="2695576"/>
              <a:ext cx="73025" cy="1333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53"/>
                </a:cxn>
                <a:cxn ang="0">
                  <a:pos x="9" y="85"/>
                </a:cxn>
                <a:cxn ang="0">
                  <a:pos x="17" y="115"/>
                </a:cxn>
                <a:cxn ang="0">
                  <a:pos x="33" y="137"/>
                </a:cxn>
                <a:cxn ang="0">
                  <a:pos x="65" y="160"/>
                </a:cxn>
                <a:cxn ang="0">
                  <a:pos x="93" y="167"/>
                </a:cxn>
                <a:cxn ang="0">
                  <a:pos x="76" y="153"/>
                </a:cxn>
                <a:cxn ang="0">
                  <a:pos x="50" y="131"/>
                </a:cxn>
                <a:cxn ang="0">
                  <a:pos x="49" y="111"/>
                </a:cxn>
                <a:cxn ang="0">
                  <a:pos x="48" y="98"/>
                </a:cxn>
                <a:cxn ang="0">
                  <a:pos x="43" y="86"/>
                </a:cxn>
                <a:cxn ang="0">
                  <a:pos x="34" y="69"/>
                </a:cxn>
                <a:cxn ang="0">
                  <a:pos x="23" y="48"/>
                </a:cxn>
                <a:cxn ang="0">
                  <a:pos x="23" y="25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24"/>
                </a:cxn>
              </a:cxnLst>
              <a:rect l="0" t="0" r="r" b="b"/>
              <a:pathLst>
                <a:path w="93" h="167">
                  <a:moveTo>
                    <a:pt x="0" y="24"/>
                  </a:moveTo>
                  <a:lnTo>
                    <a:pt x="3" y="53"/>
                  </a:lnTo>
                  <a:lnTo>
                    <a:pt x="9" y="85"/>
                  </a:lnTo>
                  <a:lnTo>
                    <a:pt x="17" y="115"/>
                  </a:lnTo>
                  <a:lnTo>
                    <a:pt x="33" y="137"/>
                  </a:lnTo>
                  <a:lnTo>
                    <a:pt x="65" y="160"/>
                  </a:lnTo>
                  <a:lnTo>
                    <a:pt x="93" y="167"/>
                  </a:lnTo>
                  <a:lnTo>
                    <a:pt x="76" y="153"/>
                  </a:lnTo>
                  <a:lnTo>
                    <a:pt x="50" y="131"/>
                  </a:lnTo>
                  <a:lnTo>
                    <a:pt x="49" y="111"/>
                  </a:lnTo>
                  <a:lnTo>
                    <a:pt x="48" y="98"/>
                  </a:lnTo>
                  <a:lnTo>
                    <a:pt x="43" y="86"/>
                  </a:lnTo>
                  <a:lnTo>
                    <a:pt x="34" y="69"/>
                  </a:lnTo>
                  <a:lnTo>
                    <a:pt x="23" y="48"/>
                  </a:lnTo>
                  <a:lnTo>
                    <a:pt x="23" y="25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56126" y="2727326"/>
              <a:ext cx="15875" cy="174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18" y="22"/>
                </a:cxn>
                <a:cxn ang="0">
                  <a:pos x="15" y="0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lnTo>
                    <a:pt x="0" y="7"/>
                  </a:lnTo>
                  <a:lnTo>
                    <a:pt x="0" y="19"/>
                  </a:lnTo>
                  <a:lnTo>
                    <a:pt x="18" y="2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5488" y="2754313"/>
              <a:ext cx="34925" cy="2063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23" y="0"/>
                </a:cxn>
                <a:cxn ang="0">
                  <a:pos x="33" y="4"/>
                </a:cxn>
                <a:cxn ang="0">
                  <a:pos x="45" y="6"/>
                </a:cxn>
                <a:cxn ang="0">
                  <a:pos x="45" y="26"/>
                </a:cxn>
                <a:cxn ang="0">
                  <a:pos x="27" y="28"/>
                </a:cxn>
                <a:cxn ang="0">
                  <a:pos x="13" y="27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10" y="8"/>
                </a:cxn>
              </a:cxnLst>
              <a:rect l="0" t="0" r="r" b="b"/>
              <a:pathLst>
                <a:path w="45" h="28">
                  <a:moveTo>
                    <a:pt x="10" y="8"/>
                  </a:moveTo>
                  <a:lnTo>
                    <a:pt x="23" y="0"/>
                  </a:lnTo>
                  <a:lnTo>
                    <a:pt x="33" y="4"/>
                  </a:lnTo>
                  <a:lnTo>
                    <a:pt x="45" y="6"/>
                  </a:lnTo>
                  <a:lnTo>
                    <a:pt x="45" y="26"/>
                  </a:lnTo>
                  <a:lnTo>
                    <a:pt x="27" y="28"/>
                  </a:lnTo>
                  <a:lnTo>
                    <a:pt x="13" y="27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30726" y="2787651"/>
              <a:ext cx="52388" cy="39688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43" y="8"/>
                </a:cxn>
                <a:cxn ang="0">
                  <a:pos x="59" y="18"/>
                </a:cxn>
                <a:cxn ang="0">
                  <a:pos x="62" y="37"/>
                </a:cxn>
                <a:cxn ang="0">
                  <a:pos x="65" y="49"/>
                </a:cxn>
                <a:cxn ang="0">
                  <a:pos x="51" y="51"/>
                </a:cxn>
                <a:cxn ang="0">
                  <a:pos x="24" y="48"/>
                </a:cxn>
                <a:cxn ang="0">
                  <a:pos x="0" y="36"/>
                </a:cxn>
                <a:cxn ang="0">
                  <a:pos x="12" y="0"/>
                </a:cxn>
                <a:cxn ang="0">
                  <a:pos x="27" y="3"/>
                </a:cxn>
                <a:cxn ang="0">
                  <a:pos x="28" y="13"/>
                </a:cxn>
              </a:cxnLst>
              <a:rect l="0" t="0" r="r" b="b"/>
              <a:pathLst>
                <a:path w="65" h="51">
                  <a:moveTo>
                    <a:pt x="28" y="13"/>
                  </a:moveTo>
                  <a:lnTo>
                    <a:pt x="43" y="8"/>
                  </a:lnTo>
                  <a:lnTo>
                    <a:pt x="59" y="18"/>
                  </a:lnTo>
                  <a:lnTo>
                    <a:pt x="62" y="37"/>
                  </a:lnTo>
                  <a:lnTo>
                    <a:pt x="65" y="49"/>
                  </a:lnTo>
                  <a:lnTo>
                    <a:pt x="51" y="51"/>
                  </a:lnTo>
                  <a:lnTo>
                    <a:pt x="24" y="48"/>
                  </a:lnTo>
                  <a:lnTo>
                    <a:pt x="0" y="36"/>
                  </a:lnTo>
                  <a:lnTo>
                    <a:pt x="12" y="0"/>
                  </a:lnTo>
                  <a:lnTo>
                    <a:pt x="27" y="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495801" y="2801938"/>
              <a:ext cx="26988" cy="11747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68"/>
                </a:cxn>
                <a:cxn ang="0">
                  <a:pos x="2" y="97"/>
                </a:cxn>
                <a:cxn ang="0">
                  <a:pos x="8" y="130"/>
                </a:cxn>
                <a:cxn ang="0">
                  <a:pos x="25" y="150"/>
                </a:cxn>
                <a:cxn ang="0">
                  <a:pos x="32" y="136"/>
                </a:cxn>
                <a:cxn ang="0">
                  <a:pos x="32" y="111"/>
                </a:cxn>
                <a:cxn ang="0">
                  <a:pos x="34" y="68"/>
                </a:cxn>
                <a:cxn ang="0">
                  <a:pos x="29" y="43"/>
                </a:cxn>
                <a:cxn ang="0">
                  <a:pos x="15" y="55"/>
                </a:cxn>
                <a:cxn ang="0">
                  <a:pos x="15" y="27"/>
                </a:cxn>
                <a:cxn ang="0">
                  <a:pos x="0" y="0"/>
                </a:cxn>
                <a:cxn ang="0">
                  <a:pos x="2" y="14"/>
                </a:cxn>
              </a:cxnLst>
              <a:rect l="0" t="0" r="r" b="b"/>
              <a:pathLst>
                <a:path w="34" h="150">
                  <a:moveTo>
                    <a:pt x="2" y="14"/>
                  </a:moveTo>
                  <a:lnTo>
                    <a:pt x="2" y="68"/>
                  </a:lnTo>
                  <a:lnTo>
                    <a:pt x="2" y="97"/>
                  </a:lnTo>
                  <a:lnTo>
                    <a:pt x="8" y="130"/>
                  </a:lnTo>
                  <a:lnTo>
                    <a:pt x="25" y="150"/>
                  </a:lnTo>
                  <a:lnTo>
                    <a:pt x="32" y="136"/>
                  </a:lnTo>
                  <a:lnTo>
                    <a:pt x="32" y="111"/>
                  </a:lnTo>
                  <a:lnTo>
                    <a:pt x="34" y="68"/>
                  </a:lnTo>
                  <a:lnTo>
                    <a:pt x="29" y="43"/>
                  </a:lnTo>
                  <a:lnTo>
                    <a:pt x="15" y="55"/>
                  </a:lnTo>
                  <a:lnTo>
                    <a:pt x="15" y="27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219200" y="4953000"/>
            <a:ext cx="64940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The lady approaching the doctor is in which </a:t>
            </a:r>
            <a:r>
              <a:rPr lang="en-US" dirty="0" err="1" smtClean="0">
                <a:latin typeface="Arial Rounded MT Bold" pitchFamily="34" charset="0"/>
              </a:rPr>
              <a:t>proxemic</a:t>
            </a:r>
            <a:r>
              <a:rPr lang="en-US" dirty="0" smtClean="0">
                <a:latin typeface="Arial Rounded MT Bold" pitchFamily="34" charset="0"/>
              </a:rPr>
              <a:t>  space?</a:t>
            </a:r>
          </a:p>
          <a:p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hlinkClick r:id="rId2" action="ppaction://hlinksldjump"/>
              </a:rPr>
              <a:t>A.  Intimate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hlinkClick r:id="rId3" action="ppaction://hlinksldjump"/>
              </a:rPr>
              <a:t>B.  Personal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hlinkClick r:id="rId4" action="ppaction://hlinksldjump"/>
              </a:rPr>
              <a:t>C.  Public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hlinkClick r:id="rId5" action="ppaction://hlinksldjump"/>
              </a:rPr>
              <a:t>D.  Social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8200" y="152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Question  # 1…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C -0.0026 0.01019 -0.00816 0.01736 -0.01163 0.02685 C -0.01267 0.02986 -0.01302 0.03357 -0.01493 0.03565 C -0.01667 0.03773 -0.01944 0.03727 -0.0217 0.03797 C -0.025 0.04098 -0.02778 0.04514 -0.0316 0.04676 C -0.0349 0.04815 -0.04167 0.05116 -0.04167 0.05116 C -0.05226 0.06065 -0.05868 0.06389 -0.0717 0.06667 C -0.08611 0.08681 -0.10312 0.07014 -0.11493 0.05787 C -0.12031 0.05232 -0.1276 0.04514 -0.13333 0.04005 C -0.13646 0.02801 -0.13299 0.0382 -0.13993 0.02685 C -0.1434 0.02107 -0.1467 0.01505 -0.15 0.00903 C -0.15104 0.00718 -0.15347 0.00787 -0.15503 0.00672 C -0.16076 0.00301 -0.16701 -0.00231 -0.17326 -0.0044 C -0.17934 -0.00648 -0.18559 -0.00671 -0.19167 -0.00879 C -0.1934 -0.01018 -0.19479 -0.01203 -0.1967 -0.01319 C -0.19983 -0.01504 -0.2066 -0.01759 -0.2066 -0.01759 C -0.21649 -0.01504 -0.22552 -0.01065 -0.23507 -0.00648 C -0.23576 -0.00625 -0.24444 -0.00254 -0.24497 -0.00208 C -0.25052 0.00278 -0.25365 0.00857 -0.26007 0.01111 C -0.2625 0.01459 -0.26597 0.01667 -0.2684 0.02014 C -0.27101 0.02408 -0.2717 0.03033 -0.275 0.03334 C -0.27674 0.03496 -0.27865 0.03588 -0.28003 0.03797 C -0.28802 0.04977 -0.29323 0.06459 -0.3033 0.07338 C -0.30747 0.08473 -0.32361 0.11065 -0.3316 0.11783 C -0.33733 0.12894 -0.33229 0.12084 -0.33993 0.12894 C -0.34583 0.13519 -0.34983 0.14445 -0.3566 0.14908 C -0.3717 0.15926 -0.3908 0.15903 -0.4066 0.16019 C -0.42587 0.16366 -0.44497 0.17153 -0.46337 0.1801 C -0.46753 0.19121 -0.47483 0.1963 -0.48003 0.20672 C -0.48681 0.23611 -0.48003 0.20417 -0.48003 0.28241 C -0.48003 0.28982 -0.4816 0.29723 -0.4816 0.30463 " pathEditMode="relative" ptsTypes="ffffffffffffffffffffffffffffffA">
                                      <p:cBhvr>
                                        <p:cTn id="1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324 C -0.03802 -0.01457 -0.07291 -0.01526 -0.11128 -0.01665 C -0.1151 -0.0185 -0.11927 -0.01896 -0.12291 -0.02104 C -0.12934 -0.02451 -0.13559 -0.03076 -0.14288 -0.03214 C -0.14895 -0.0333 -0.1552 -0.03376 -0.16128 -0.03446 C -0.16961 -0.03793 -0.17413 -0.04787 -0.18142 -0.05435 C -0.18628 -0.05874 -0.19305 -0.05735 -0.19809 -0.06105 C -0.20243 -0.06429 -0.20868 -0.0703 -0.21284 -0.07447 C -0.21805 -0.07932 -0.22569 -0.07701 -0.23125 -0.08094 C -0.23732 -0.0851 -0.24392 -0.08742 -0.25 -0.09204 C -0.25312 -0.09482 -0.25555 -0.10014 -0.25972 -0.10106 C -0.29444 -0.10985 -0.32847 -0.10684 -0.36458 -0.10777 C -0.42968 -0.11147 -0.49461 -0.11471 -0.55954 -0.12095 C -0.59427 -0.13251 -0.63107 -0.12904 -0.66632 -0.1302 C -0.67899 -0.13413 -0.6901 -0.14061 -0.70295 -0.14338 C -0.71267 -0.14986 -0.72343 -0.15402 -0.73298 -0.16119 C -0.74114 -0.1672 -0.74166 -0.17368 -0.75121 -0.17669 C -0.75347 -0.17807 -0.7559 -0.17923 -0.75798 -0.18108 C -0.75937 -0.18224 -0.75989 -0.18478 -0.76128 -0.18571 C -0.77829 -0.19727 -0.75885 -0.17969 -0.77291 -0.1901 C -0.7809 -0.19611 -0.78819 -0.20374 -0.79461 -0.2123 C -0.79635 -0.21993 -0.79965 -0.2234 -0.80295 -0.23011 C -0.80555 -0.24422 -0.80677 -0.25994 -0.81284 -0.2722 C -0.81041 -0.30897 -0.80798 -0.32747 -0.80798 -0.36771 " pathEditMode="relative" rAng="0" ptsTypes="fffffffffffffffffffffff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55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155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15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715000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Arial Rounded MT Bold" pitchFamily="34" charset="0"/>
              </a:rPr>
              <a:t>This young lady is in the soldier’s _______ space.</a:t>
            </a:r>
            <a:br>
              <a:rPr lang="en-US" sz="2500" dirty="0" smtClean="0">
                <a:latin typeface="Arial Rounded MT Bold" pitchFamily="34" charset="0"/>
              </a:rPr>
            </a:br>
            <a:r>
              <a:rPr lang="en-US" sz="2500" dirty="0" smtClean="0">
                <a:latin typeface="Arial Rounded MT Bold" pitchFamily="34" charset="0"/>
              </a:rPr>
              <a:t>	</a:t>
            </a:r>
            <a:r>
              <a:rPr lang="en-US" sz="2500" dirty="0" smtClean="0">
                <a:latin typeface="Arial Rounded MT Bold" pitchFamily="34" charset="0"/>
                <a:hlinkClick r:id="rId2" action="ppaction://hlinksldjump"/>
              </a:rPr>
              <a:t>A. Personal</a:t>
            </a:r>
            <a:r>
              <a:rPr lang="en-US" sz="2500" dirty="0" smtClean="0">
                <a:latin typeface="Arial Rounded MT Bold" pitchFamily="34" charset="0"/>
              </a:rPr>
              <a:t/>
            </a:r>
            <a:br>
              <a:rPr lang="en-US" sz="2500" dirty="0" smtClean="0">
                <a:latin typeface="Arial Rounded MT Bold" pitchFamily="34" charset="0"/>
              </a:rPr>
            </a:br>
            <a:r>
              <a:rPr lang="en-US" sz="2500" dirty="0" smtClean="0">
                <a:latin typeface="Arial Rounded MT Bold" pitchFamily="34" charset="0"/>
              </a:rPr>
              <a:t>	</a:t>
            </a:r>
            <a:r>
              <a:rPr lang="en-US" sz="2500" dirty="0" smtClean="0">
                <a:latin typeface="Arial Rounded MT Bold" pitchFamily="34" charset="0"/>
                <a:hlinkClick r:id="rId3" action="ppaction://hlinksldjump"/>
              </a:rPr>
              <a:t>B. Intimate</a:t>
            </a:r>
            <a:endParaRPr lang="en-US" sz="2500" dirty="0">
              <a:latin typeface="Arial Rounded MT Bold" pitchFamily="34" charset="0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 rot="21155444">
            <a:off x="656933" y="2416733"/>
            <a:ext cx="8229600" cy="4525963"/>
            <a:chOff x="4377862" y="3211175"/>
            <a:chExt cx="1063531" cy="1099530"/>
          </a:xfrm>
          <a:solidFill>
            <a:srgbClr val="00B050"/>
          </a:solidFill>
          <a:scene3d>
            <a:camera prst="isometricOffAxis2Top"/>
            <a:lightRig rig="threePt" dir="t"/>
          </a:scene3d>
        </p:grpSpPr>
        <p:sp>
          <p:nvSpPr>
            <p:cNvPr id="5" name="Freeform 7"/>
            <p:cNvSpPr>
              <a:spLocks/>
            </p:cNvSpPr>
            <p:nvPr/>
          </p:nvSpPr>
          <p:spPr bwMode="auto">
            <a:xfrm rot="4040728">
              <a:off x="4359863" y="3229174"/>
              <a:ext cx="1099530" cy="1063531"/>
            </a:xfrm>
            <a:custGeom>
              <a:avLst/>
              <a:gdLst/>
              <a:ahLst/>
              <a:cxnLst>
                <a:cxn ang="0">
                  <a:pos x="400" y="1302"/>
                </a:cxn>
                <a:cxn ang="0">
                  <a:pos x="439" y="1290"/>
                </a:cxn>
                <a:cxn ang="0">
                  <a:pos x="477" y="1272"/>
                </a:cxn>
                <a:cxn ang="0">
                  <a:pos x="516" y="1249"/>
                </a:cxn>
                <a:cxn ang="0">
                  <a:pos x="557" y="1223"/>
                </a:cxn>
                <a:cxn ang="0">
                  <a:pos x="594" y="1193"/>
                </a:cxn>
                <a:cxn ang="0">
                  <a:pos x="631" y="1156"/>
                </a:cxn>
                <a:cxn ang="0">
                  <a:pos x="668" y="1117"/>
                </a:cxn>
                <a:cxn ang="0">
                  <a:pos x="701" y="1073"/>
                </a:cxn>
                <a:cxn ang="0">
                  <a:pos x="735" y="1027"/>
                </a:cxn>
                <a:cxn ang="0">
                  <a:pos x="766" y="978"/>
                </a:cxn>
                <a:cxn ang="0">
                  <a:pos x="823" y="870"/>
                </a:cxn>
                <a:cxn ang="0">
                  <a:pos x="865" y="754"/>
                </a:cxn>
                <a:cxn ang="0">
                  <a:pos x="897" y="634"/>
                </a:cxn>
                <a:cxn ang="0">
                  <a:pos x="912" y="516"/>
                </a:cxn>
                <a:cxn ang="0">
                  <a:pos x="914" y="402"/>
                </a:cxn>
                <a:cxn ang="0">
                  <a:pos x="900" y="294"/>
                </a:cxn>
                <a:cxn ang="0">
                  <a:pos x="874" y="204"/>
                </a:cxn>
                <a:cxn ang="0">
                  <a:pos x="835" y="130"/>
                </a:cxn>
                <a:cxn ang="0">
                  <a:pos x="814" y="100"/>
                </a:cxn>
                <a:cxn ang="0">
                  <a:pos x="791" y="74"/>
                </a:cxn>
                <a:cxn ang="0">
                  <a:pos x="765" y="51"/>
                </a:cxn>
                <a:cxn ang="0">
                  <a:pos x="738" y="33"/>
                </a:cxn>
                <a:cxn ang="0">
                  <a:pos x="710" y="21"/>
                </a:cxn>
                <a:cxn ang="0">
                  <a:pos x="680" y="10"/>
                </a:cxn>
                <a:cxn ang="0">
                  <a:pos x="652" y="3"/>
                </a:cxn>
                <a:cxn ang="0">
                  <a:pos x="622" y="0"/>
                </a:cxn>
                <a:cxn ang="0">
                  <a:pos x="590" y="0"/>
                </a:cxn>
                <a:cxn ang="0">
                  <a:pos x="560" y="2"/>
                </a:cxn>
                <a:cxn ang="0">
                  <a:pos x="528" y="7"/>
                </a:cxn>
                <a:cxn ang="0">
                  <a:pos x="499" y="16"/>
                </a:cxn>
                <a:cxn ang="0">
                  <a:pos x="467" y="28"/>
                </a:cxn>
                <a:cxn ang="0">
                  <a:pos x="435" y="42"/>
                </a:cxn>
                <a:cxn ang="0">
                  <a:pos x="405" y="60"/>
                </a:cxn>
                <a:cxn ang="0">
                  <a:pos x="373" y="81"/>
                </a:cxn>
                <a:cxn ang="0">
                  <a:pos x="315" y="127"/>
                </a:cxn>
                <a:cxn ang="0">
                  <a:pos x="261" y="181"/>
                </a:cxn>
                <a:cxn ang="0">
                  <a:pos x="211" y="239"/>
                </a:cxn>
                <a:cxn ang="0">
                  <a:pos x="167" y="305"/>
                </a:cxn>
                <a:cxn ang="0">
                  <a:pos x="129" y="373"/>
                </a:cxn>
                <a:cxn ang="0">
                  <a:pos x="93" y="444"/>
                </a:cxn>
                <a:cxn ang="0">
                  <a:pos x="65" y="518"/>
                </a:cxn>
                <a:cxn ang="0">
                  <a:pos x="41" y="594"/>
                </a:cxn>
                <a:cxn ang="0">
                  <a:pos x="7" y="751"/>
                </a:cxn>
                <a:cxn ang="0">
                  <a:pos x="0" y="860"/>
                </a:cxn>
                <a:cxn ang="0">
                  <a:pos x="4" y="937"/>
                </a:cxn>
                <a:cxn ang="0">
                  <a:pos x="14" y="1010"/>
                </a:cxn>
                <a:cxn ang="0">
                  <a:pos x="32" y="1078"/>
                </a:cxn>
                <a:cxn ang="0">
                  <a:pos x="56" y="1140"/>
                </a:cxn>
                <a:cxn ang="0">
                  <a:pos x="83" y="1188"/>
                </a:cxn>
                <a:cxn ang="0">
                  <a:pos x="102" y="1212"/>
                </a:cxn>
                <a:cxn ang="0">
                  <a:pos x="123" y="1235"/>
                </a:cxn>
                <a:cxn ang="0">
                  <a:pos x="146" y="1256"/>
                </a:cxn>
                <a:cxn ang="0">
                  <a:pos x="171" y="1274"/>
                </a:cxn>
                <a:cxn ang="0">
                  <a:pos x="197" y="1290"/>
                </a:cxn>
                <a:cxn ang="0">
                  <a:pos x="225" y="1302"/>
                </a:cxn>
                <a:cxn ang="0">
                  <a:pos x="257" y="1311"/>
                </a:cxn>
                <a:cxn ang="0">
                  <a:pos x="289" y="1316"/>
                </a:cxn>
                <a:cxn ang="0">
                  <a:pos x="324" y="1316"/>
                </a:cxn>
                <a:cxn ang="0">
                  <a:pos x="361" y="1311"/>
                </a:cxn>
              </a:cxnLst>
              <a:rect l="0" t="0" r="r" b="b"/>
              <a:pathLst>
                <a:path w="914" h="1316">
                  <a:moveTo>
                    <a:pt x="373" y="1309"/>
                  </a:moveTo>
                  <a:lnTo>
                    <a:pt x="386" y="1306"/>
                  </a:lnTo>
                  <a:lnTo>
                    <a:pt x="400" y="1302"/>
                  </a:lnTo>
                  <a:lnTo>
                    <a:pt x="412" y="1299"/>
                  </a:lnTo>
                  <a:lnTo>
                    <a:pt x="426" y="1295"/>
                  </a:lnTo>
                  <a:lnTo>
                    <a:pt x="439" y="1290"/>
                  </a:lnTo>
                  <a:lnTo>
                    <a:pt x="451" y="1285"/>
                  </a:lnTo>
                  <a:lnTo>
                    <a:pt x="465" y="1279"/>
                  </a:lnTo>
                  <a:lnTo>
                    <a:pt x="477" y="1272"/>
                  </a:lnTo>
                  <a:lnTo>
                    <a:pt x="490" y="1265"/>
                  </a:lnTo>
                  <a:lnTo>
                    <a:pt x="504" y="1258"/>
                  </a:lnTo>
                  <a:lnTo>
                    <a:pt x="516" y="1249"/>
                  </a:lnTo>
                  <a:lnTo>
                    <a:pt x="530" y="1242"/>
                  </a:lnTo>
                  <a:lnTo>
                    <a:pt x="543" y="1233"/>
                  </a:lnTo>
                  <a:lnTo>
                    <a:pt x="557" y="1223"/>
                  </a:lnTo>
                  <a:lnTo>
                    <a:pt x="569" y="1214"/>
                  </a:lnTo>
                  <a:lnTo>
                    <a:pt x="581" y="1203"/>
                  </a:lnTo>
                  <a:lnTo>
                    <a:pt x="594" y="1193"/>
                  </a:lnTo>
                  <a:lnTo>
                    <a:pt x="606" y="1181"/>
                  </a:lnTo>
                  <a:lnTo>
                    <a:pt x="618" y="1168"/>
                  </a:lnTo>
                  <a:lnTo>
                    <a:pt x="631" y="1156"/>
                  </a:lnTo>
                  <a:lnTo>
                    <a:pt x="643" y="1144"/>
                  </a:lnTo>
                  <a:lnTo>
                    <a:pt x="655" y="1129"/>
                  </a:lnTo>
                  <a:lnTo>
                    <a:pt x="668" y="1117"/>
                  </a:lnTo>
                  <a:lnTo>
                    <a:pt x="678" y="1103"/>
                  </a:lnTo>
                  <a:lnTo>
                    <a:pt x="691" y="1089"/>
                  </a:lnTo>
                  <a:lnTo>
                    <a:pt x="701" y="1073"/>
                  </a:lnTo>
                  <a:lnTo>
                    <a:pt x="713" y="1057"/>
                  </a:lnTo>
                  <a:lnTo>
                    <a:pt x="724" y="1043"/>
                  </a:lnTo>
                  <a:lnTo>
                    <a:pt x="735" y="1027"/>
                  </a:lnTo>
                  <a:lnTo>
                    <a:pt x="745" y="1011"/>
                  </a:lnTo>
                  <a:lnTo>
                    <a:pt x="756" y="994"/>
                  </a:lnTo>
                  <a:lnTo>
                    <a:pt x="766" y="978"/>
                  </a:lnTo>
                  <a:lnTo>
                    <a:pt x="786" y="943"/>
                  </a:lnTo>
                  <a:lnTo>
                    <a:pt x="805" y="907"/>
                  </a:lnTo>
                  <a:lnTo>
                    <a:pt x="823" y="870"/>
                  </a:lnTo>
                  <a:lnTo>
                    <a:pt x="838" y="832"/>
                  </a:lnTo>
                  <a:lnTo>
                    <a:pt x="853" y="795"/>
                  </a:lnTo>
                  <a:lnTo>
                    <a:pt x="865" y="754"/>
                  </a:lnTo>
                  <a:lnTo>
                    <a:pt x="877" y="715"/>
                  </a:lnTo>
                  <a:lnTo>
                    <a:pt x="888" y="675"/>
                  </a:lnTo>
                  <a:lnTo>
                    <a:pt x="897" y="634"/>
                  </a:lnTo>
                  <a:lnTo>
                    <a:pt x="904" y="595"/>
                  </a:lnTo>
                  <a:lnTo>
                    <a:pt x="909" y="555"/>
                  </a:lnTo>
                  <a:lnTo>
                    <a:pt x="912" y="516"/>
                  </a:lnTo>
                  <a:lnTo>
                    <a:pt x="914" y="477"/>
                  </a:lnTo>
                  <a:lnTo>
                    <a:pt x="914" y="440"/>
                  </a:lnTo>
                  <a:lnTo>
                    <a:pt x="914" y="402"/>
                  </a:lnTo>
                  <a:lnTo>
                    <a:pt x="911" y="365"/>
                  </a:lnTo>
                  <a:lnTo>
                    <a:pt x="905" y="329"/>
                  </a:lnTo>
                  <a:lnTo>
                    <a:pt x="900" y="294"/>
                  </a:lnTo>
                  <a:lnTo>
                    <a:pt x="893" y="262"/>
                  </a:lnTo>
                  <a:lnTo>
                    <a:pt x="884" y="232"/>
                  </a:lnTo>
                  <a:lnTo>
                    <a:pt x="874" y="204"/>
                  </a:lnTo>
                  <a:lnTo>
                    <a:pt x="861" y="178"/>
                  </a:lnTo>
                  <a:lnTo>
                    <a:pt x="849" y="153"/>
                  </a:lnTo>
                  <a:lnTo>
                    <a:pt x="835" y="130"/>
                  </a:lnTo>
                  <a:lnTo>
                    <a:pt x="828" y="120"/>
                  </a:lnTo>
                  <a:lnTo>
                    <a:pt x="821" y="109"/>
                  </a:lnTo>
                  <a:lnTo>
                    <a:pt x="814" y="100"/>
                  </a:lnTo>
                  <a:lnTo>
                    <a:pt x="807" y="91"/>
                  </a:lnTo>
                  <a:lnTo>
                    <a:pt x="798" y="83"/>
                  </a:lnTo>
                  <a:lnTo>
                    <a:pt x="791" y="74"/>
                  </a:lnTo>
                  <a:lnTo>
                    <a:pt x="782" y="65"/>
                  </a:lnTo>
                  <a:lnTo>
                    <a:pt x="773" y="58"/>
                  </a:lnTo>
                  <a:lnTo>
                    <a:pt x="765" y="51"/>
                  </a:lnTo>
                  <a:lnTo>
                    <a:pt x="756" y="46"/>
                  </a:lnTo>
                  <a:lnTo>
                    <a:pt x="747" y="39"/>
                  </a:lnTo>
                  <a:lnTo>
                    <a:pt x="738" y="33"/>
                  </a:lnTo>
                  <a:lnTo>
                    <a:pt x="728" y="28"/>
                  </a:lnTo>
                  <a:lnTo>
                    <a:pt x="719" y="24"/>
                  </a:lnTo>
                  <a:lnTo>
                    <a:pt x="710" y="21"/>
                  </a:lnTo>
                  <a:lnTo>
                    <a:pt x="699" y="17"/>
                  </a:lnTo>
                  <a:lnTo>
                    <a:pt x="691" y="14"/>
                  </a:lnTo>
                  <a:lnTo>
                    <a:pt x="680" y="10"/>
                  </a:lnTo>
                  <a:lnTo>
                    <a:pt x="671" y="7"/>
                  </a:lnTo>
                  <a:lnTo>
                    <a:pt x="661" y="5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2" y="0"/>
                  </a:lnTo>
                  <a:lnTo>
                    <a:pt x="622" y="0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590" y="0"/>
                  </a:lnTo>
                  <a:lnTo>
                    <a:pt x="581" y="0"/>
                  </a:lnTo>
                  <a:lnTo>
                    <a:pt x="571" y="0"/>
                  </a:lnTo>
                  <a:lnTo>
                    <a:pt x="560" y="2"/>
                  </a:lnTo>
                  <a:lnTo>
                    <a:pt x="550" y="3"/>
                  </a:lnTo>
                  <a:lnTo>
                    <a:pt x="539" y="5"/>
                  </a:lnTo>
                  <a:lnTo>
                    <a:pt x="528" y="7"/>
                  </a:lnTo>
                  <a:lnTo>
                    <a:pt x="518" y="10"/>
                  </a:lnTo>
                  <a:lnTo>
                    <a:pt x="507" y="12"/>
                  </a:lnTo>
                  <a:lnTo>
                    <a:pt x="499" y="16"/>
                  </a:lnTo>
                  <a:lnTo>
                    <a:pt x="488" y="19"/>
                  </a:lnTo>
                  <a:lnTo>
                    <a:pt x="477" y="24"/>
                  </a:lnTo>
                  <a:lnTo>
                    <a:pt x="467" y="28"/>
                  </a:lnTo>
                  <a:lnTo>
                    <a:pt x="456" y="31"/>
                  </a:lnTo>
                  <a:lnTo>
                    <a:pt x="446" y="37"/>
                  </a:lnTo>
                  <a:lnTo>
                    <a:pt x="435" y="42"/>
                  </a:lnTo>
                  <a:lnTo>
                    <a:pt x="425" y="47"/>
                  </a:lnTo>
                  <a:lnTo>
                    <a:pt x="416" y="53"/>
                  </a:lnTo>
                  <a:lnTo>
                    <a:pt x="405" y="60"/>
                  </a:lnTo>
                  <a:lnTo>
                    <a:pt x="395" y="67"/>
                  </a:lnTo>
                  <a:lnTo>
                    <a:pt x="384" y="74"/>
                  </a:lnTo>
                  <a:lnTo>
                    <a:pt x="373" y="81"/>
                  </a:lnTo>
                  <a:lnTo>
                    <a:pt x="354" y="95"/>
                  </a:lnTo>
                  <a:lnTo>
                    <a:pt x="335" y="111"/>
                  </a:lnTo>
                  <a:lnTo>
                    <a:pt x="315" y="127"/>
                  </a:lnTo>
                  <a:lnTo>
                    <a:pt x="298" y="144"/>
                  </a:lnTo>
                  <a:lnTo>
                    <a:pt x="278" y="162"/>
                  </a:lnTo>
                  <a:lnTo>
                    <a:pt x="261" y="181"/>
                  </a:lnTo>
                  <a:lnTo>
                    <a:pt x="245" y="201"/>
                  </a:lnTo>
                  <a:lnTo>
                    <a:pt x="227" y="220"/>
                  </a:lnTo>
                  <a:lnTo>
                    <a:pt x="211" y="239"/>
                  </a:lnTo>
                  <a:lnTo>
                    <a:pt x="197" y="261"/>
                  </a:lnTo>
                  <a:lnTo>
                    <a:pt x="181" y="282"/>
                  </a:lnTo>
                  <a:lnTo>
                    <a:pt x="167" y="305"/>
                  </a:lnTo>
                  <a:lnTo>
                    <a:pt x="155" y="326"/>
                  </a:lnTo>
                  <a:lnTo>
                    <a:pt x="141" y="349"/>
                  </a:lnTo>
                  <a:lnTo>
                    <a:pt x="129" y="373"/>
                  </a:lnTo>
                  <a:lnTo>
                    <a:pt x="116" y="396"/>
                  </a:lnTo>
                  <a:lnTo>
                    <a:pt x="104" y="419"/>
                  </a:lnTo>
                  <a:lnTo>
                    <a:pt x="93" y="444"/>
                  </a:lnTo>
                  <a:lnTo>
                    <a:pt x="83" y="469"/>
                  </a:lnTo>
                  <a:lnTo>
                    <a:pt x="74" y="491"/>
                  </a:lnTo>
                  <a:lnTo>
                    <a:pt x="65" y="518"/>
                  </a:lnTo>
                  <a:lnTo>
                    <a:pt x="56" y="543"/>
                  </a:lnTo>
                  <a:lnTo>
                    <a:pt x="48" y="567"/>
                  </a:lnTo>
                  <a:lnTo>
                    <a:pt x="41" y="594"/>
                  </a:lnTo>
                  <a:lnTo>
                    <a:pt x="26" y="645"/>
                  </a:lnTo>
                  <a:lnTo>
                    <a:pt x="16" y="698"/>
                  </a:lnTo>
                  <a:lnTo>
                    <a:pt x="7" y="751"/>
                  </a:lnTo>
                  <a:lnTo>
                    <a:pt x="2" y="805"/>
                  </a:lnTo>
                  <a:lnTo>
                    <a:pt x="0" y="833"/>
                  </a:lnTo>
                  <a:lnTo>
                    <a:pt x="0" y="860"/>
                  </a:lnTo>
                  <a:lnTo>
                    <a:pt x="0" y="886"/>
                  </a:lnTo>
                  <a:lnTo>
                    <a:pt x="2" y="913"/>
                  </a:lnTo>
                  <a:lnTo>
                    <a:pt x="4" y="937"/>
                  </a:lnTo>
                  <a:lnTo>
                    <a:pt x="5" y="962"/>
                  </a:lnTo>
                  <a:lnTo>
                    <a:pt x="9" y="987"/>
                  </a:lnTo>
                  <a:lnTo>
                    <a:pt x="14" y="1010"/>
                  </a:lnTo>
                  <a:lnTo>
                    <a:pt x="19" y="1032"/>
                  </a:lnTo>
                  <a:lnTo>
                    <a:pt x="25" y="1055"/>
                  </a:lnTo>
                  <a:lnTo>
                    <a:pt x="32" y="1078"/>
                  </a:lnTo>
                  <a:lnTo>
                    <a:pt x="39" y="1099"/>
                  </a:lnTo>
                  <a:lnTo>
                    <a:pt x="48" y="1121"/>
                  </a:lnTo>
                  <a:lnTo>
                    <a:pt x="56" y="1140"/>
                  </a:lnTo>
                  <a:lnTo>
                    <a:pt x="67" y="1159"/>
                  </a:lnTo>
                  <a:lnTo>
                    <a:pt x="78" y="1179"/>
                  </a:lnTo>
                  <a:lnTo>
                    <a:pt x="83" y="1188"/>
                  </a:lnTo>
                  <a:lnTo>
                    <a:pt x="90" y="1196"/>
                  </a:lnTo>
                  <a:lnTo>
                    <a:pt x="97" y="1205"/>
                  </a:lnTo>
                  <a:lnTo>
                    <a:pt x="102" y="1212"/>
                  </a:lnTo>
                  <a:lnTo>
                    <a:pt x="109" y="1221"/>
                  </a:lnTo>
                  <a:lnTo>
                    <a:pt x="116" y="1228"/>
                  </a:lnTo>
                  <a:lnTo>
                    <a:pt x="123" y="1235"/>
                  </a:lnTo>
                  <a:lnTo>
                    <a:pt x="130" y="1242"/>
                  </a:lnTo>
                  <a:lnTo>
                    <a:pt x="137" y="1249"/>
                  </a:lnTo>
                  <a:lnTo>
                    <a:pt x="146" y="1256"/>
                  </a:lnTo>
                  <a:lnTo>
                    <a:pt x="153" y="1263"/>
                  </a:lnTo>
                  <a:lnTo>
                    <a:pt x="162" y="1269"/>
                  </a:lnTo>
                  <a:lnTo>
                    <a:pt x="171" y="1274"/>
                  </a:lnTo>
                  <a:lnTo>
                    <a:pt x="180" y="1279"/>
                  </a:lnTo>
                  <a:lnTo>
                    <a:pt x="188" y="1285"/>
                  </a:lnTo>
                  <a:lnTo>
                    <a:pt x="197" y="1290"/>
                  </a:lnTo>
                  <a:lnTo>
                    <a:pt x="206" y="1295"/>
                  </a:lnTo>
                  <a:lnTo>
                    <a:pt x="217" y="1299"/>
                  </a:lnTo>
                  <a:lnTo>
                    <a:pt x="225" y="1302"/>
                  </a:lnTo>
                  <a:lnTo>
                    <a:pt x="236" y="1306"/>
                  </a:lnTo>
                  <a:lnTo>
                    <a:pt x="247" y="1309"/>
                  </a:lnTo>
                  <a:lnTo>
                    <a:pt x="257" y="1311"/>
                  </a:lnTo>
                  <a:lnTo>
                    <a:pt x="268" y="1313"/>
                  </a:lnTo>
                  <a:lnTo>
                    <a:pt x="278" y="1314"/>
                  </a:lnTo>
                  <a:lnTo>
                    <a:pt x="289" y="1316"/>
                  </a:lnTo>
                  <a:lnTo>
                    <a:pt x="301" y="1316"/>
                  </a:lnTo>
                  <a:lnTo>
                    <a:pt x="314" y="1316"/>
                  </a:lnTo>
                  <a:lnTo>
                    <a:pt x="324" y="1316"/>
                  </a:lnTo>
                  <a:lnTo>
                    <a:pt x="336" y="1314"/>
                  </a:lnTo>
                  <a:lnTo>
                    <a:pt x="349" y="1313"/>
                  </a:lnTo>
                  <a:lnTo>
                    <a:pt x="361" y="1311"/>
                  </a:lnTo>
                  <a:lnTo>
                    <a:pt x="373" y="1309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 rot="4040728">
              <a:off x="4428543" y="3290826"/>
              <a:ext cx="988253" cy="949608"/>
            </a:xfrm>
            <a:custGeom>
              <a:avLst/>
              <a:gdLst/>
              <a:ahLst/>
              <a:cxnLst>
                <a:cxn ang="0">
                  <a:pos x="346" y="1098"/>
                </a:cxn>
                <a:cxn ang="0">
                  <a:pos x="379" y="1086"/>
                </a:cxn>
                <a:cxn ang="0">
                  <a:pos x="411" y="1070"/>
                </a:cxn>
                <a:cxn ang="0">
                  <a:pos x="442" y="1051"/>
                </a:cxn>
                <a:cxn ang="0">
                  <a:pos x="474" y="1026"/>
                </a:cxn>
                <a:cxn ang="0">
                  <a:pos x="516" y="989"/>
                </a:cxn>
                <a:cxn ang="0">
                  <a:pos x="576" y="926"/>
                </a:cxn>
                <a:cxn ang="0">
                  <a:pos x="629" y="850"/>
                </a:cxn>
                <a:cxn ang="0">
                  <a:pos x="677" y="764"/>
                </a:cxn>
                <a:cxn ang="0">
                  <a:pos x="716" y="672"/>
                </a:cxn>
                <a:cxn ang="0">
                  <a:pos x="744" y="575"/>
                </a:cxn>
                <a:cxn ang="0">
                  <a:pos x="768" y="383"/>
                </a:cxn>
                <a:cxn ang="0">
                  <a:pos x="760" y="261"/>
                </a:cxn>
                <a:cxn ang="0">
                  <a:pos x="738" y="185"/>
                </a:cxn>
                <a:cxn ang="0">
                  <a:pos x="708" y="124"/>
                </a:cxn>
                <a:cxn ang="0">
                  <a:pos x="673" y="74"/>
                </a:cxn>
                <a:cxn ang="0">
                  <a:pos x="631" y="37"/>
                </a:cxn>
                <a:cxn ang="0">
                  <a:pos x="590" y="16"/>
                </a:cxn>
                <a:cxn ang="0">
                  <a:pos x="568" y="7"/>
                </a:cxn>
                <a:cxn ang="0">
                  <a:pos x="543" y="4"/>
                </a:cxn>
                <a:cxn ang="0">
                  <a:pos x="518" y="0"/>
                </a:cxn>
                <a:cxn ang="0">
                  <a:pos x="492" y="0"/>
                </a:cxn>
                <a:cxn ang="0">
                  <a:pos x="465" y="4"/>
                </a:cxn>
                <a:cxn ang="0">
                  <a:pos x="439" y="9"/>
                </a:cxn>
                <a:cxn ang="0">
                  <a:pos x="413" y="18"/>
                </a:cxn>
                <a:cxn ang="0">
                  <a:pos x="386" y="29"/>
                </a:cxn>
                <a:cxn ang="0">
                  <a:pos x="360" y="43"/>
                </a:cxn>
                <a:cxn ang="0">
                  <a:pos x="333" y="59"/>
                </a:cxn>
                <a:cxn ang="0">
                  <a:pos x="291" y="89"/>
                </a:cxn>
                <a:cxn ang="0">
                  <a:pos x="243" y="133"/>
                </a:cxn>
                <a:cxn ang="0">
                  <a:pos x="198" y="182"/>
                </a:cxn>
                <a:cxn ang="0">
                  <a:pos x="159" y="235"/>
                </a:cxn>
                <a:cxn ang="0">
                  <a:pos x="122" y="293"/>
                </a:cxn>
                <a:cxn ang="0">
                  <a:pos x="81" y="374"/>
                </a:cxn>
                <a:cxn ang="0">
                  <a:pos x="34" y="506"/>
                </a:cxn>
                <a:cxn ang="0">
                  <a:pos x="6" y="645"/>
                </a:cxn>
                <a:cxn ang="0">
                  <a:pos x="2" y="783"/>
                </a:cxn>
                <a:cxn ang="0">
                  <a:pos x="18" y="887"/>
                </a:cxn>
                <a:cxn ang="0">
                  <a:pos x="37" y="941"/>
                </a:cxn>
                <a:cxn ang="0">
                  <a:pos x="62" y="993"/>
                </a:cxn>
                <a:cxn ang="0">
                  <a:pos x="94" y="1035"/>
                </a:cxn>
                <a:cxn ang="0">
                  <a:pos x="131" y="1070"/>
                </a:cxn>
                <a:cxn ang="0">
                  <a:pos x="175" y="1095"/>
                </a:cxn>
                <a:cxn ang="0">
                  <a:pos x="199" y="1105"/>
                </a:cxn>
                <a:cxn ang="0">
                  <a:pos x="226" y="1111"/>
                </a:cxn>
                <a:cxn ang="0">
                  <a:pos x="254" y="1112"/>
                </a:cxn>
                <a:cxn ang="0">
                  <a:pos x="284" y="1111"/>
                </a:cxn>
                <a:cxn ang="0">
                  <a:pos x="314" y="1105"/>
                </a:cxn>
              </a:cxnLst>
              <a:rect l="0" t="0" r="r" b="b"/>
              <a:pathLst>
                <a:path w="768" h="1112">
                  <a:moveTo>
                    <a:pt x="324" y="1104"/>
                  </a:moveTo>
                  <a:lnTo>
                    <a:pt x="335" y="1100"/>
                  </a:lnTo>
                  <a:lnTo>
                    <a:pt x="346" y="1098"/>
                  </a:lnTo>
                  <a:lnTo>
                    <a:pt x="356" y="1095"/>
                  </a:lnTo>
                  <a:lnTo>
                    <a:pt x="368" y="1090"/>
                  </a:lnTo>
                  <a:lnTo>
                    <a:pt x="379" y="1086"/>
                  </a:lnTo>
                  <a:lnTo>
                    <a:pt x="390" y="1081"/>
                  </a:lnTo>
                  <a:lnTo>
                    <a:pt x="400" y="1075"/>
                  </a:lnTo>
                  <a:lnTo>
                    <a:pt x="411" y="1070"/>
                  </a:lnTo>
                  <a:lnTo>
                    <a:pt x="421" y="1063"/>
                  </a:lnTo>
                  <a:lnTo>
                    <a:pt x="432" y="1058"/>
                  </a:lnTo>
                  <a:lnTo>
                    <a:pt x="442" y="1051"/>
                  </a:lnTo>
                  <a:lnTo>
                    <a:pt x="453" y="1042"/>
                  </a:lnTo>
                  <a:lnTo>
                    <a:pt x="464" y="1035"/>
                  </a:lnTo>
                  <a:lnTo>
                    <a:pt x="474" y="1026"/>
                  </a:lnTo>
                  <a:lnTo>
                    <a:pt x="485" y="1017"/>
                  </a:lnTo>
                  <a:lnTo>
                    <a:pt x="495" y="1008"/>
                  </a:lnTo>
                  <a:lnTo>
                    <a:pt x="516" y="989"/>
                  </a:lnTo>
                  <a:lnTo>
                    <a:pt x="536" y="970"/>
                  </a:lnTo>
                  <a:lnTo>
                    <a:pt x="557" y="949"/>
                  </a:lnTo>
                  <a:lnTo>
                    <a:pt x="576" y="926"/>
                  </a:lnTo>
                  <a:lnTo>
                    <a:pt x="594" y="901"/>
                  </a:lnTo>
                  <a:lnTo>
                    <a:pt x="612" y="875"/>
                  </a:lnTo>
                  <a:lnTo>
                    <a:pt x="629" y="850"/>
                  </a:lnTo>
                  <a:lnTo>
                    <a:pt x="645" y="822"/>
                  </a:lnTo>
                  <a:lnTo>
                    <a:pt x="661" y="793"/>
                  </a:lnTo>
                  <a:lnTo>
                    <a:pt x="677" y="764"/>
                  </a:lnTo>
                  <a:lnTo>
                    <a:pt x="691" y="734"/>
                  </a:lnTo>
                  <a:lnTo>
                    <a:pt x="703" y="704"/>
                  </a:lnTo>
                  <a:lnTo>
                    <a:pt x="716" y="672"/>
                  </a:lnTo>
                  <a:lnTo>
                    <a:pt x="726" y="640"/>
                  </a:lnTo>
                  <a:lnTo>
                    <a:pt x="735" y="608"/>
                  </a:lnTo>
                  <a:lnTo>
                    <a:pt x="744" y="575"/>
                  </a:lnTo>
                  <a:lnTo>
                    <a:pt x="758" y="510"/>
                  </a:lnTo>
                  <a:lnTo>
                    <a:pt x="767" y="446"/>
                  </a:lnTo>
                  <a:lnTo>
                    <a:pt x="768" y="383"/>
                  </a:lnTo>
                  <a:lnTo>
                    <a:pt x="767" y="319"/>
                  </a:lnTo>
                  <a:lnTo>
                    <a:pt x="763" y="289"/>
                  </a:lnTo>
                  <a:lnTo>
                    <a:pt x="760" y="261"/>
                  </a:lnTo>
                  <a:lnTo>
                    <a:pt x="753" y="235"/>
                  </a:lnTo>
                  <a:lnTo>
                    <a:pt x="745" y="210"/>
                  </a:lnTo>
                  <a:lnTo>
                    <a:pt x="738" y="185"/>
                  </a:lnTo>
                  <a:lnTo>
                    <a:pt x="730" y="164"/>
                  </a:lnTo>
                  <a:lnTo>
                    <a:pt x="719" y="143"/>
                  </a:lnTo>
                  <a:lnTo>
                    <a:pt x="708" y="124"/>
                  </a:lnTo>
                  <a:lnTo>
                    <a:pt x="698" y="106"/>
                  </a:lnTo>
                  <a:lnTo>
                    <a:pt x="686" y="90"/>
                  </a:lnTo>
                  <a:lnTo>
                    <a:pt x="673" y="74"/>
                  </a:lnTo>
                  <a:lnTo>
                    <a:pt x="659" y="60"/>
                  </a:lnTo>
                  <a:lnTo>
                    <a:pt x="645" y="50"/>
                  </a:lnTo>
                  <a:lnTo>
                    <a:pt x="631" y="37"/>
                  </a:lnTo>
                  <a:lnTo>
                    <a:pt x="615" y="29"/>
                  </a:lnTo>
                  <a:lnTo>
                    <a:pt x="599" y="20"/>
                  </a:lnTo>
                  <a:lnTo>
                    <a:pt x="590" y="16"/>
                  </a:lnTo>
                  <a:lnTo>
                    <a:pt x="583" y="13"/>
                  </a:lnTo>
                  <a:lnTo>
                    <a:pt x="575" y="11"/>
                  </a:lnTo>
                  <a:lnTo>
                    <a:pt x="568" y="7"/>
                  </a:lnTo>
                  <a:lnTo>
                    <a:pt x="559" y="6"/>
                  </a:lnTo>
                  <a:lnTo>
                    <a:pt x="552" y="4"/>
                  </a:lnTo>
                  <a:lnTo>
                    <a:pt x="543" y="4"/>
                  </a:lnTo>
                  <a:lnTo>
                    <a:pt x="534" y="2"/>
                  </a:lnTo>
                  <a:lnTo>
                    <a:pt x="525" y="0"/>
                  </a:lnTo>
                  <a:lnTo>
                    <a:pt x="518" y="0"/>
                  </a:lnTo>
                  <a:lnTo>
                    <a:pt x="509" y="0"/>
                  </a:lnTo>
                  <a:lnTo>
                    <a:pt x="501" y="0"/>
                  </a:lnTo>
                  <a:lnTo>
                    <a:pt x="492" y="0"/>
                  </a:lnTo>
                  <a:lnTo>
                    <a:pt x="483" y="2"/>
                  </a:lnTo>
                  <a:lnTo>
                    <a:pt x="474" y="2"/>
                  </a:lnTo>
                  <a:lnTo>
                    <a:pt x="465" y="4"/>
                  </a:lnTo>
                  <a:lnTo>
                    <a:pt x="457" y="6"/>
                  </a:lnTo>
                  <a:lnTo>
                    <a:pt x="448" y="7"/>
                  </a:lnTo>
                  <a:lnTo>
                    <a:pt x="439" y="9"/>
                  </a:lnTo>
                  <a:lnTo>
                    <a:pt x="430" y="11"/>
                  </a:lnTo>
                  <a:lnTo>
                    <a:pt x="421" y="15"/>
                  </a:lnTo>
                  <a:lnTo>
                    <a:pt x="413" y="18"/>
                  </a:lnTo>
                  <a:lnTo>
                    <a:pt x="404" y="22"/>
                  </a:lnTo>
                  <a:lnTo>
                    <a:pt x="395" y="25"/>
                  </a:lnTo>
                  <a:lnTo>
                    <a:pt x="386" y="29"/>
                  </a:lnTo>
                  <a:lnTo>
                    <a:pt x="377" y="34"/>
                  </a:lnTo>
                  <a:lnTo>
                    <a:pt x="368" y="37"/>
                  </a:lnTo>
                  <a:lnTo>
                    <a:pt x="360" y="43"/>
                  </a:lnTo>
                  <a:lnTo>
                    <a:pt x="351" y="48"/>
                  </a:lnTo>
                  <a:lnTo>
                    <a:pt x="342" y="53"/>
                  </a:lnTo>
                  <a:lnTo>
                    <a:pt x="333" y="59"/>
                  </a:lnTo>
                  <a:lnTo>
                    <a:pt x="324" y="64"/>
                  </a:lnTo>
                  <a:lnTo>
                    <a:pt x="307" y="76"/>
                  </a:lnTo>
                  <a:lnTo>
                    <a:pt x="291" y="89"/>
                  </a:lnTo>
                  <a:lnTo>
                    <a:pt x="275" y="103"/>
                  </a:lnTo>
                  <a:lnTo>
                    <a:pt x="259" y="117"/>
                  </a:lnTo>
                  <a:lnTo>
                    <a:pt x="243" y="133"/>
                  </a:lnTo>
                  <a:lnTo>
                    <a:pt x="228" y="148"/>
                  </a:lnTo>
                  <a:lnTo>
                    <a:pt x="212" y="164"/>
                  </a:lnTo>
                  <a:lnTo>
                    <a:pt x="198" y="182"/>
                  </a:lnTo>
                  <a:lnTo>
                    <a:pt x="184" y="200"/>
                  </a:lnTo>
                  <a:lnTo>
                    <a:pt x="171" y="217"/>
                  </a:lnTo>
                  <a:lnTo>
                    <a:pt x="159" y="235"/>
                  </a:lnTo>
                  <a:lnTo>
                    <a:pt x="147" y="254"/>
                  </a:lnTo>
                  <a:lnTo>
                    <a:pt x="134" y="274"/>
                  </a:lnTo>
                  <a:lnTo>
                    <a:pt x="122" y="293"/>
                  </a:lnTo>
                  <a:lnTo>
                    <a:pt x="111" y="312"/>
                  </a:lnTo>
                  <a:lnTo>
                    <a:pt x="101" y="333"/>
                  </a:lnTo>
                  <a:lnTo>
                    <a:pt x="81" y="374"/>
                  </a:lnTo>
                  <a:lnTo>
                    <a:pt x="64" y="418"/>
                  </a:lnTo>
                  <a:lnTo>
                    <a:pt x="48" y="462"/>
                  </a:lnTo>
                  <a:lnTo>
                    <a:pt x="34" y="506"/>
                  </a:lnTo>
                  <a:lnTo>
                    <a:pt x="21" y="552"/>
                  </a:lnTo>
                  <a:lnTo>
                    <a:pt x="13" y="598"/>
                  </a:lnTo>
                  <a:lnTo>
                    <a:pt x="6" y="645"/>
                  </a:lnTo>
                  <a:lnTo>
                    <a:pt x="2" y="691"/>
                  </a:lnTo>
                  <a:lnTo>
                    <a:pt x="0" y="739"/>
                  </a:lnTo>
                  <a:lnTo>
                    <a:pt x="2" y="783"/>
                  </a:lnTo>
                  <a:lnTo>
                    <a:pt x="7" y="827"/>
                  </a:lnTo>
                  <a:lnTo>
                    <a:pt x="14" y="867"/>
                  </a:lnTo>
                  <a:lnTo>
                    <a:pt x="18" y="887"/>
                  </a:lnTo>
                  <a:lnTo>
                    <a:pt x="23" y="906"/>
                  </a:lnTo>
                  <a:lnTo>
                    <a:pt x="30" y="924"/>
                  </a:lnTo>
                  <a:lnTo>
                    <a:pt x="37" y="941"/>
                  </a:lnTo>
                  <a:lnTo>
                    <a:pt x="44" y="959"/>
                  </a:lnTo>
                  <a:lnTo>
                    <a:pt x="53" y="977"/>
                  </a:lnTo>
                  <a:lnTo>
                    <a:pt x="62" y="993"/>
                  </a:lnTo>
                  <a:lnTo>
                    <a:pt x="71" y="1007"/>
                  </a:lnTo>
                  <a:lnTo>
                    <a:pt x="81" y="1021"/>
                  </a:lnTo>
                  <a:lnTo>
                    <a:pt x="94" y="1035"/>
                  </a:lnTo>
                  <a:lnTo>
                    <a:pt x="106" y="1047"/>
                  </a:lnTo>
                  <a:lnTo>
                    <a:pt x="118" y="1060"/>
                  </a:lnTo>
                  <a:lnTo>
                    <a:pt x="131" y="1070"/>
                  </a:lnTo>
                  <a:lnTo>
                    <a:pt x="145" y="1079"/>
                  </a:lnTo>
                  <a:lnTo>
                    <a:pt x="161" y="1088"/>
                  </a:lnTo>
                  <a:lnTo>
                    <a:pt x="175" y="1095"/>
                  </a:lnTo>
                  <a:lnTo>
                    <a:pt x="184" y="1098"/>
                  </a:lnTo>
                  <a:lnTo>
                    <a:pt x="191" y="1102"/>
                  </a:lnTo>
                  <a:lnTo>
                    <a:pt x="199" y="1105"/>
                  </a:lnTo>
                  <a:lnTo>
                    <a:pt x="208" y="1107"/>
                  </a:lnTo>
                  <a:lnTo>
                    <a:pt x="217" y="1109"/>
                  </a:lnTo>
                  <a:lnTo>
                    <a:pt x="226" y="1111"/>
                  </a:lnTo>
                  <a:lnTo>
                    <a:pt x="235" y="1112"/>
                  </a:lnTo>
                  <a:lnTo>
                    <a:pt x="243" y="1112"/>
                  </a:lnTo>
                  <a:lnTo>
                    <a:pt x="254" y="1112"/>
                  </a:lnTo>
                  <a:lnTo>
                    <a:pt x="263" y="1112"/>
                  </a:lnTo>
                  <a:lnTo>
                    <a:pt x="273" y="1112"/>
                  </a:lnTo>
                  <a:lnTo>
                    <a:pt x="284" y="1111"/>
                  </a:lnTo>
                  <a:lnTo>
                    <a:pt x="293" y="1111"/>
                  </a:lnTo>
                  <a:lnTo>
                    <a:pt x="303" y="1109"/>
                  </a:lnTo>
                  <a:lnTo>
                    <a:pt x="314" y="1105"/>
                  </a:lnTo>
                  <a:lnTo>
                    <a:pt x="324" y="1104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4040728">
              <a:off x="4499433" y="3366682"/>
              <a:ext cx="805530" cy="776254"/>
            </a:xfrm>
            <a:custGeom>
              <a:avLst/>
              <a:gdLst/>
              <a:ahLst/>
              <a:cxnLst>
                <a:cxn ang="0">
                  <a:pos x="291" y="895"/>
                </a:cxn>
                <a:cxn ang="0">
                  <a:pos x="326" y="879"/>
                </a:cxn>
                <a:cxn ang="0">
                  <a:pos x="360" y="858"/>
                </a:cxn>
                <a:cxn ang="0">
                  <a:pos x="393" y="833"/>
                </a:cxn>
                <a:cxn ang="0">
                  <a:pos x="425" y="803"/>
                </a:cxn>
                <a:cxn ang="0">
                  <a:pos x="457" y="770"/>
                </a:cxn>
                <a:cxn ang="0">
                  <a:pos x="487" y="731"/>
                </a:cxn>
                <a:cxn ang="0">
                  <a:pos x="515" y="691"/>
                </a:cxn>
                <a:cxn ang="0">
                  <a:pos x="552" y="622"/>
                </a:cxn>
                <a:cxn ang="0">
                  <a:pos x="591" y="525"/>
                </a:cxn>
                <a:cxn ang="0">
                  <a:pos x="615" y="423"/>
                </a:cxn>
                <a:cxn ang="0">
                  <a:pos x="626" y="321"/>
                </a:cxn>
                <a:cxn ang="0">
                  <a:pos x="619" y="224"/>
                </a:cxn>
                <a:cxn ang="0">
                  <a:pos x="598" y="143"/>
                </a:cxn>
                <a:cxn ang="0">
                  <a:pos x="573" y="95"/>
                </a:cxn>
                <a:cxn ang="0">
                  <a:pos x="555" y="69"/>
                </a:cxn>
                <a:cxn ang="0">
                  <a:pos x="532" y="46"/>
                </a:cxn>
                <a:cxn ang="0">
                  <a:pos x="509" y="28"/>
                </a:cxn>
                <a:cxn ang="0">
                  <a:pos x="485" y="16"/>
                </a:cxn>
                <a:cxn ang="0">
                  <a:pos x="460" y="7"/>
                </a:cxn>
                <a:cxn ang="0">
                  <a:pos x="432" y="2"/>
                </a:cxn>
                <a:cxn ang="0">
                  <a:pos x="404" y="0"/>
                </a:cxn>
                <a:cxn ang="0">
                  <a:pos x="376" y="3"/>
                </a:cxn>
                <a:cxn ang="0">
                  <a:pos x="347" y="12"/>
                </a:cxn>
                <a:cxn ang="0">
                  <a:pos x="317" y="23"/>
                </a:cxn>
                <a:cxn ang="0">
                  <a:pos x="289" y="39"/>
                </a:cxn>
                <a:cxn ang="0">
                  <a:pos x="259" y="58"/>
                </a:cxn>
                <a:cxn ang="0">
                  <a:pos x="231" y="79"/>
                </a:cxn>
                <a:cxn ang="0">
                  <a:pos x="205" y="104"/>
                </a:cxn>
                <a:cxn ang="0">
                  <a:pos x="180" y="130"/>
                </a:cxn>
                <a:cxn ang="0">
                  <a:pos x="155" y="158"/>
                </a:cxn>
                <a:cxn ang="0">
                  <a:pos x="134" y="188"/>
                </a:cxn>
                <a:cxn ang="0">
                  <a:pos x="113" y="220"/>
                </a:cxn>
                <a:cxn ang="0">
                  <a:pos x="94" y="254"/>
                </a:cxn>
                <a:cxn ang="0">
                  <a:pos x="67" y="306"/>
                </a:cxn>
                <a:cxn ang="0">
                  <a:pos x="39" y="379"/>
                </a:cxn>
                <a:cxn ang="0">
                  <a:pos x="18" y="456"/>
                </a:cxn>
                <a:cxn ang="0">
                  <a:pos x="6" y="534"/>
                </a:cxn>
                <a:cxn ang="0">
                  <a:pos x="0" y="611"/>
                </a:cxn>
                <a:cxn ang="0">
                  <a:pos x="7" y="685"/>
                </a:cxn>
                <a:cxn ang="0">
                  <a:pos x="23" y="751"/>
                </a:cxn>
                <a:cxn ang="0">
                  <a:pos x="48" y="807"/>
                </a:cxn>
                <a:cxn ang="0">
                  <a:pos x="73" y="844"/>
                </a:cxn>
                <a:cxn ang="0">
                  <a:pos x="92" y="863"/>
                </a:cxn>
                <a:cxn ang="0">
                  <a:pos x="115" y="881"/>
                </a:cxn>
                <a:cxn ang="0">
                  <a:pos x="140" y="893"/>
                </a:cxn>
                <a:cxn ang="0">
                  <a:pos x="166" y="904"/>
                </a:cxn>
                <a:cxn ang="0">
                  <a:pos x="194" y="909"/>
                </a:cxn>
                <a:cxn ang="0">
                  <a:pos x="224" y="909"/>
                </a:cxn>
                <a:cxn ang="0">
                  <a:pos x="256" y="904"/>
                </a:cxn>
              </a:cxnLst>
              <a:rect l="0" t="0" r="r" b="b"/>
              <a:pathLst>
                <a:path w="626" h="909">
                  <a:moveTo>
                    <a:pt x="273" y="900"/>
                  </a:moveTo>
                  <a:lnTo>
                    <a:pt x="291" y="895"/>
                  </a:lnTo>
                  <a:lnTo>
                    <a:pt x="309" y="888"/>
                  </a:lnTo>
                  <a:lnTo>
                    <a:pt x="326" y="879"/>
                  </a:lnTo>
                  <a:lnTo>
                    <a:pt x="344" y="869"/>
                  </a:lnTo>
                  <a:lnTo>
                    <a:pt x="360" y="858"/>
                  </a:lnTo>
                  <a:lnTo>
                    <a:pt x="377" y="846"/>
                  </a:lnTo>
                  <a:lnTo>
                    <a:pt x="393" y="833"/>
                  </a:lnTo>
                  <a:lnTo>
                    <a:pt x="409" y="819"/>
                  </a:lnTo>
                  <a:lnTo>
                    <a:pt x="425" y="803"/>
                  </a:lnTo>
                  <a:lnTo>
                    <a:pt x="441" y="788"/>
                  </a:lnTo>
                  <a:lnTo>
                    <a:pt x="457" y="770"/>
                  </a:lnTo>
                  <a:lnTo>
                    <a:pt x="473" y="751"/>
                  </a:lnTo>
                  <a:lnTo>
                    <a:pt x="487" y="731"/>
                  </a:lnTo>
                  <a:lnTo>
                    <a:pt x="501" y="712"/>
                  </a:lnTo>
                  <a:lnTo>
                    <a:pt x="515" y="691"/>
                  </a:lnTo>
                  <a:lnTo>
                    <a:pt x="527" y="668"/>
                  </a:lnTo>
                  <a:lnTo>
                    <a:pt x="552" y="622"/>
                  </a:lnTo>
                  <a:lnTo>
                    <a:pt x="573" y="574"/>
                  </a:lnTo>
                  <a:lnTo>
                    <a:pt x="591" y="525"/>
                  </a:lnTo>
                  <a:lnTo>
                    <a:pt x="605" y="474"/>
                  </a:lnTo>
                  <a:lnTo>
                    <a:pt x="615" y="423"/>
                  </a:lnTo>
                  <a:lnTo>
                    <a:pt x="622" y="372"/>
                  </a:lnTo>
                  <a:lnTo>
                    <a:pt x="626" y="321"/>
                  </a:lnTo>
                  <a:lnTo>
                    <a:pt x="624" y="269"/>
                  </a:lnTo>
                  <a:lnTo>
                    <a:pt x="619" y="224"/>
                  </a:lnTo>
                  <a:lnTo>
                    <a:pt x="610" y="181"/>
                  </a:lnTo>
                  <a:lnTo>
                    <a:pt x="598" y="143"/>
                  </a:lnTo>
                  <a:lnTo>
                    <a:pt x="582" y="109"/>
                  </a:lnTo>
                  <a:lnTo>
                    <a:pt x="573" y="95"/>
                  </a:lnTo>
                  <a:lnTo>
                    <a:pt x="564" y="81"/>
                  </a:lnTo>
                  <a:lnTo>
                    <a:pt x="555" y="69"/>
                  </a:lnTo>
                  <a:lnTo>
                    <a:pt x="545" y="56"/>
                  </a:lnTo>
                  <a:lnTo>
                    <a:pt x="532" y="46"/>
                  </a:lnTo>
                  <a:lnTo>
                    <a:pt x="522" y="37"/>
                  </a:lnTo>
                  <a:lnTo>
                    <a:pt x="509" y="28"/>
                  </a:lnTo>
                  <a:lnTo>
                    <a:pt x="497" y="21"/>
                  </a:lnTo>
                  <a:lnTo>
                    <a:pt x="485" y="16"/>
                  </a:lnTo>
                  <a:lnTo>
                    <a:pt x="473" y="10"/>
                  </a:lnTo>
                  <a:lnTo>
                    <a:pt x="460" y="7"/>
                  </a:lnTo>
                  <a:lnTo>
                    <a:pt x="446" y="3"/>
                  </a:lnTo>
                  <a:lnTo>
                    <a:pt x="432" y="2"/>
                  </a:lnTo>
                  <a:lnTo>
                    <a:pt x="418" y="0"/>
                  </a:lnTo>
                  <a:lnTo>
                    <a:pt x="404" y="0"/>
                  </a:lnTo>
                  <a:lnTo>
                    <a:pt x="390" y="2"/>
                  </a:lnTo>
                  <a:lnTo>
                    <a:pt x="376" y="3"/>
                  </a:lnTo>
                  <a:lnTo>
                    <a:pt x="362" y="7"/>
                  </a:lnTo>
                  <a:lnTo>
                    <a:pt x="347" y="12"/>
                  </a:lnTo>
                  <a:lnTo>
                    <a:pt x="333" y="17"/>
                  </a:lnTo>
                  <a:lnTo>
                    <a:pt x="317" y="23"/>
                  </a:lnTo>
                  <a:lnTo>
                    <a:pt x="303" y="30"/>
                  </a:lnTo>
                  <a:lnTo>
                    <a:pt x="289" y="39"/>
                  </a:lnTo>
                  <a:lnTo>
                    <a:pt x="273" y="47"/>
                  </a:lnTo>
                  <a:lnTo>
                    <a:pt x="259" y="58"/>
                  </a:lnTo>
                  <a:lnTo>
                    <a:pt x="245" y="69"/>
                  </a:lnTo>
                  <a:lnTo>
                    <a:pt x="231" y="79"/>
                  </a:lnTo>
                  <a:lnTo>
                    <a:pt x="219" y="91"/>
                  </a:lnTo>
                  <a:lnTo>
                    <a:pt x="205" y="104"/>
                  </a:lnTo>
                  <a:lnTo>
                    <a:pt x="192" y="116"/>
                  </a:lnTo>
                  <a:lnTo>
                    <a:pt x="180" y="130"/>
                  </a:lnTo>
                  <a:lnTo>
                    <a:pt x="168" y="144"/>
                  </a:lnTo>
                  <a:lnTo>
                    <a:pt x="155" y="158"/>
                  </a:lnTo>
                  <a:lnTo>
                    <a:pt x="145" y="173"/>
                  </a:lnTo>
                  <a:lnTo>
                    <a:pt x="134" y="188"/>
                  </a:lnTo>
                  <a:lnTo>
                    <a:pt x="124" y="204"/>
                  </a:lnTo>
                  <a:lnTo>
                    <a:pt x="113" y="220"/>
                  </a:lnTo>
                  <a:lnTo>
                    <a:pt x="103" y="238"/>
                  </a:lnTo>
                  <a:lnTo>
                    <a:pt x="94" y="254"/>
                  </a:lnTo>
                  <a:lnTo>
                    <a:pt x="85" y="271"/>
                  </a:lnTo>
                  <a:lnTo>
                    <a:pt x="67" y="306"/>
                  </a:lnTo>
                  <a:lnTo>
                    <a:pt x="53" y="342"/>
                  </a:lnTo>
                  <a:lnTo>
                    <a:pt x="39" y="379"/>
                  </a:lnTo>
                  <a:lnTo>
                    <a:pt x="29" y="417"/>
                  </a:lnTo>
                  <a:lnTo>
                    <a:pt x="18" y="456"/>
                  </a:lnTo>
                  <a:lnTo>
                    <a:pt x="11" y="495"/>
                  </a:lnTo>
                  <a:lnTo>
                    <a:pt x="6" y="534"/>
                  </a:lnTo>
                  <a:lnTo>
                    <a:pt x="2" y="573"/>
                  </a:lnTo>
                  <a:lnTo>
                    <a:pt x="0" y="611"/>
                  </a:lnTo>
                  <a:lnTo>
                    <a:pt x="4" y="648"/>
                  </a:lnTo>
                  <a:lnTo>
                    <a:pt x="7" y="685"/>
                  </a:lnTo>
                  <a:lnTo>
                    <a:pt x="15" y="719"/>
                  </a:lnTo>
                  <a:lnTo>
                    <a:pt x="23" y="751"/>
                  </a:lnTo>
                  <a:lnTo>
                    <a:pt x="34" y="781"/>
                  </a:lnTo>
                  <a:lnTo>
                    <a:pt x="48" y="807"/>
                  </a:lnTo>
                  <a:lnTo>
                    <a:pt x="64" y="832"/>
                  </a:lnTo>
                  <a:lnTo>
                    <a:pt x="73" y="844"/>
                  </a:lnTo>
                  <a:lnTo>
                    <a:pt x="81" y="855"/>
                  </a:lnTo>
                  <a:lnTo>
                    <a:pt x="92" y="863"/>
                  </a:lnTo>
                  <a:lnTo>
                    <a:pt x="103" y="872"/>
                  </a:lnTo>
                  <a:lnTo>
                    <a:pt x="115" y="881"/>
                  </a:lnTo>
                  <a:lnTo>
                    <a:pt x="127" y="888"/>
                  </a:lnTo>
                  <a:lnTo>
                    <a:pt x="140" y="893"/>
                  </a:lnTo>
                  <a:lnTo>
                    <a:pt x="152" y="899"/>
                  </a:lnTo>
                  <a:lnTo>
                    <a:pt x="166" y="904"/>
                  </a:lnTo>
                  <a:lnTo>
                    <a:pt x="180" y="907"/>
                  </a:lnTo>
                  <a:lnTo>
                    <a:pt x="194" y="909"/>
                  </a:lnTo>
                  <a:lnTo>
                    <a:pt x="208" y="909"/>
                  </a:lnTo>
                  <a:lnTo>
                    <a:pt x="224" y="909"/>
                  </a:lnTo>
                  <a:lnTo>
                    <a:pt x="240" y="907"/>
                  </a:lnTo>
                  <a:lnTo>
                    <a:pt x="256" y="904"/>
                  </a:lnTo>
                  <a:lnTo>
                    <a:pt x="273" y="900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 rot="4040728">
              <a:off x="4576594" y="3444890"/>
              <a:ext cx="622805" cy="604606"/>
            </a:xfrm>
            <a:custGeom>
              <a:avLst/>
              <a:gdLst/>
              <a:ahLst/>
              <a:cxnLst>
                <a:cxn ang="0">
                  <a:pos x="231" y="694"/>
                </a:cxn>
                <a:cxn ang="0">
                  <a:pos x="257" y="682"/>
                </a:cxn>
                <a:cxn ang="0">
                  <a:pos x="284" y="664"/>
                </a:cxn>
                <a:cxn ang="0">
                  <a:pos x="310" y="645"/>
                </a:cxn>
                <a:cxn ang="0">
                  <a:pos x="335" y="620"/>
                </a:cxn>
                <a:cxn ang="0">
                  <a:pos x="358" y="594"/>
                </a:cxn>
                <a:cxn ang="0">
                  <a:pos x="379" y="566"/>
                </a:cxn>
                <a:cxn ang="0">
                  <a:pos x="400" y="534"/>
                </a:cxn>
                <a:cxn ang="0">
                  <a:pos x="428" y="481"/>
                </a:cxn>
                <a:cxn ang="0">
                  <a:pos x="458" y="409"/>
                </a:cxn>
                <a:cxn ang="0">
                  <a:pos x="477" y="331"/>
                </a:cxn>
                <a:cxn ang="0">
                  <a:pos x="484" y="254"/>
                </a:cxn>
                <a:cxn ang="0">
                  <a:pos x="481" y="180"/>
                </a:cxn>
                <a:cxn ang="0">
                  <a:pos x="467" y="118"/>
                </a:cxn>
                <a:cxn ang="0">
                  <a:pos x="449" y="79"/>
                </a:cxn>
                <a:cxn ang="0">
                  <a:pos x="435" y="58"/>
                </a:cxn>
                <a:cxn ang="0">
                  <a:pos x="419" y="41"/>
                </a:cxn>
                <a:cxn ang="0">
                  <a:pos x="402" y="26"/>
                </a:cxn>
                <a:cxn ang="0">
                  <a:pos x="384" y="14"/>
                </a:cxn>
                <a:cxn ang="0">
                  <a:pos x="363" y="7"/>
                </a:cxn>
                <a:cxn ang="0">
                  <a:pos x="344" y="2"/>
                </a:cxn>
                <a:cxn ang="0">
                  <a:pos x="321" y="0"/>
                </a:cxn>
                <a:cxn ang="0">
                  <a:pos x="299" y="2"/>
                </a:cxn>
                <a:cxn ang="0">
                  <a:pos x="277" y="7"/>
                </a:cxn>
                <a:cxn ang="0">
                  <a:pos x="254" y="16"/>
                </a:cxn>
                <a:cxn ang="0">
                  <a:pos x="231" y="26"/>
                </a:cxn>
                <a:cxn ang="0">
                  <a:pos x="196" y="49"/>
                </a:cxn>
                <a:cxn ang="0">
                  <a:pos x="153" y="86"/>
                </a:cxn>
                <a:cxn ang="0">
                  <a:pos x="115" y="130"/>
                </a:cxn>
                <a:cxn ang="0">
                  <a:pos x="81" y="183"/>
                </a:cxn>
                <a:cxn ang="0">
                  <a:pos x="53" y="238"/>
                </a:cxn>
                <a:cxn ang="0">
                  <a:pos x="30" y="296"/>
                </a:cxn>
                <a:cxn ang="0">
                  <a:pos x="12" y="358"/>
                </a:cxn>
                <a:cxn ang="0">
                  <a:pos x="2" y="419"/>
                </a:cxn>
                <a:cxn ang="0">
                  <a:pos x="0" y="483"/>
                </a:cxn>
                <a:cxn ang="0">
                  <a:pos x="5" y="541"/>
                </a:cxn>
                <a:cxn ang="0">
                  <a:pos x="19" y="592"/>
                </a:cxn>
                <a:cxn ang="0">
                  <a:pos x="41" y="636"/>
                </a:cxn>
                <a:cxn ang="0">
                  <a:pos x="60" y="663"/>
                </a:cxn>
                <a:cxn ang="0">
                  <a:pos x="76" y="678"/>
                </a:cxn>
                <a:cxn ang="0">
                  <a:pos x="93" y="691"/>
                </a:cxn>
                <a:cxn ang="0">
                  <a:pos x="113" y="700"/>
                </a:cxn>
                <a:cxn ang="0">
                  <a:pos x="134" y="707"/>
                </a:cxn>
                <a:cxn ang="0">
                  <a:pos x="157" y="708"/>
                </a:cxn>
                <a:cxn ang="0">
                  <a:pos x="180" y="708"/>
                </a:cxn>
                <a:cxn ang="0">
                  <a:pos x="206" y="703"/>
                </a:cxn>
              </a:cxnLst>
              <a:rect l="0" t="0" r="r" b="b"/>
              <a:pathLst>
                <a:path w="484" h="708">
                  <a:moveTo>
                    <a:pt x="218" y="700"/>
                  </a:moveTo>
                  <a:lnTo>
                    <a:pt x="231" y="694"/>
                  </a:lnTo>
                  <a:lnTo>
                    <a:pt x="245" y="689"/>
                  </a:lnTo>
                  <a:lnTo>
                    <a:pt x="257" y="682"/>
                  </a:lnTo>
                  <a:lnTo>
                    <a:pt x="271" y="673"/>
                  </a:lnTo>
                  <a:lnTo>
                    <a:pt x="284" y="664"/>
                  </a:lnTo>
                  <a:lnTo>
                    <a:pt x="298" y="656"/>
                  </a:lnTo>
                  <a:lnTo>
                    <a:pt x="310" y="645"/>
                  </a:lnTo>
                  <a:lnTo>
                    <a:pt x="322" y="633"/>
                  </a:lnTo>
                  <a:lnTo>
                    <a:pt x="335" y="620"/>
                  </a:lnTo>
                  <a:lnTo>
                    <a:pt x="345" y="608"/>
                  </a:lnTo>
                  <a:lnTo>
                    <a:pt x="358" y="594"/>
                  </a:lnTo>
                  <a:lnTo>
                    <a:pt x="368" y="580"/>
                  </a:lnTo>
                  <a:lnTo>
                    <a:pt x="379" y="566"/>
                  </a:lnTo>
                  <a:lnTo>
                    <a:pt x="389" y="550"/>
                  </a:lnTo>
                  <a:lnTo>
                    <a:pt x="400" y="534"/>
                  </a:lnTo>
                  <a:lnTo>
                    <a:pt x="410" y="516"/>
                  </a:lnTo>
                  <a:lnTo>
                    <a:pt x="428" y="481"/>
                  </a:lnTo>
                  <a:lnTo>
                    <a:pt x="444" y="446"/>
                  </a:lnTo>
                  <a:lnTo>
                    <a:pt x="458" y="409"/>
                  </a:lnTo>
                  <a:lnTo>
                    <a:pt x="469" y="370"/>
                  </a:lnTo>
                  <a:lnTo>
                    <a:pt x="477" y="331"/>
                  </a:lnTo>
                  <a:lnTo>
                    <a:pt x="483" y="293"/>
                  </a:lnTo>
                  <a:lnTo>
                    <a:pt x="484" y="254"/>
                  </a:lnTo>
                  <a:lnTo>
                    <a:pt x="484" y="215"/>
                  </a:lnTo>
                  <a:lnTo>
                    <a:pt x="481" y="180"/>
                  </a:lnTo>
                  <a:lnTo>
                    <a:pt x="476" y="148"/>
                  </a:lnTo>
                  <a:lnTo>
                    <a:pt x="467" y="118"/>
                  </a:lnTo>
                  <a:lnTo>
                    <a:pt x="456" y="92"/>
                  </a:lnTo>
                  <a:lnTo>
                    <a:pt x="449" y="79"/>
                  </a:lnTo>
                  <a:lnTo>
                    <a:pt x="444" y="69"/>
                  </a:lnTo>
                  <a:lnTo>
                    <a:pt x="435" y="58"/>
                  </a:lnTo>
                  <a:lnTo>
                    <a:pt x="428" y="49"/>
                  </a:lnTo>
                  <a:lnTo>
                    <a:pt x="419" y="41"/>
                  </a:lnTo>
                  <a:lnTo>
                    <a:pt x="410" y="33"/>
                  </a:lnTo>
                  <a:lnTo>
                    <a:pt x="402" y="26"/>
                  </a:lnTo>
                  <a:lnTo>
                    <a:pt x="393" y="19"/>
                  </a:lnTo>
                  <a:lnTo>
                    <a:pt x="384" y="14"/>
                  </a:lnTo>
                  <a:lnTo>
                    <a:pt x="373" y="11"/>
                  </a:lnTo>
                  <a:lnTo>
                    <a:pt x="363" y="7"/>
                  </a:lnTo>
                  <a:lnTo>
                    <a:pt x="354" y="4"/>
                  </a:lnTo>
                  <a:lnTo>
                    <a:pt x="344" y="2"/>
                  </a:lnTo>
                  <a:lnTo>
                    <a:pt x="333" y="0"/>
                  </a:lnTo>
                  <a:lnTo>
                    <a:pt x="321" y="0"/>
                  </a:lnTo>
                  <a:lnTo>
                    <a:pt x="310" y="0"/>
                  </a:lnTo>
                  <a:lnTo>
                    <a:pt x="299" y="2"/>
                  </a:lnTo>
                  <a:lnTo>
                    <a:pt x="287" y="4"/>
                  </a:lnTo>
                  <a:lnTo>
                    <a:pt x="277" y="7"/>
                  </a:lnTo>
                  <a:lnTo>
                    <a:pt x="264" y="11"/>
                  </a:lnTo>
                  <a:lnTo>
                    <a:pt x="254" y="16"/>
                  </a:lnTo>
                  <a:lnTo>
                    <a:pt x="241" y="21"/>
                  </a:lnTo>
                  <a:lnTo>
                    <a:pt x="231" y="26"/>
                  </a:lnTo>
                  <a:lnTo>
                    <a:pt x="218" y="33"/>
                  </a:lnTo>
                  <a:lnTo>
                    <a:pt x="196" y="49"/>
                  </a:lnTo>
                  <a:lnTo>
                    <a:pt x="174" y="67"/>
                  </a:lnTo>
                  <a:lnTo>
                    <a:pt x="153" y="86"/>
                  </a:lnTo>
                  <a:lnTo>
                    <a:pt x="134" y="107"/>
                  </a:lnTo>
                  <a:lnTo>
                    <a:pt x="115" y="130"/>
                  </a:lnTo>
                  <a:lnTo>
                    <a:pt x="97" y="157"/>
                  </a:lnTo>
                  <a:lnTo>
                    <a:pt x="81" y="183"/>
                  </a:lnTo>
                  <a:lnTo>
                    <a:pt x="67" y="210"/>
                  </a:lnTo>
                  <a:lnTo>
                    <a:pt x="53" y="238"/>
                  </a:lnTo>
                  <a:lnTo>
                    <a:pt x="41" y="266"/>
                  </a:lnTo>
                  <a:lnTo>
                    <a:pt x="30" y="296"/>
                  </a:lnTo>
                  <a:lnTo>
                    <a:pt x="21" y="326"/>
                  </a:lnTo>
                  <a:lnTo>
                    <a:pt x="12" y="358"/>
                  </a:lnTo>
                  <a:lnTo>
                    <a:pt x="7" y="389"/>
                  </a:lnTo>
                  <a:lnTo>
                    <a:pt x="2" y="41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2" y="513"/>
                  </a:lnTo>
                  <a:lnTo>
                    <a:pt x="5" y="541"/>
                  </a:lnTo>
                  <a:lnTo>
                    <a:pt x="11" y="567"/>
                  </a:lnTo>
                  <a:lnTo>
                    <a:pt x="19" y="592"/>
                  </a:lnTo>
                  <a:lnTo>
                    <a:pt x="30" y="615"/>
                  </a:lnTo>
                  <a:lnTo>
                    <a:pt x="41" y="636"/>
                  </a:lnTo>
                  <a:lnTo>
                    <a:pt x="53" y="654"/>
                  </a:lnTo>
                  <a:lnTo>
                    <a:pt x="60" y="663"/>
                  </a:lnTo>
                  <a:lnTo>
                    <a:pt x="69" y="671"/>
                  </a:lnTo>
                  <a:lnTo>
                    <a:pt x="76" y="678"/>
                  </a:lnTo>
                  <a:lnTo>
                    <a:pt x="85" y="684"/>
                  </a:lnTo>
                  <a:lnTo>
                    <a:pt x="93" y="691"/>
                  </a:lnTo>
                  <a:lnTo>
                    <a:pt x="104" y="694"/>
                  </a:lnTo>
                  <a:lnTo>
                    <a:pt x="113" y="700"/>
                  </a:lnTo>
                  <a:lnTo>
                    <a:pt x="123" y="703"/>
                  </a:lnTo>
                  <a:lnTo>
                    <a:pt x="134" y="707"/>
                  </a:lnTo>
                  <a:lnTo>
                    <a:pt x="144" y="708"/>
                  </a:lnTo>
                  <a:lnTo>
                    <a:pt x="157" y="708"/>
                  </a:lnTo>
                  <a:lnTo>
                    <a:pt x="169" y="708"/>
                  </a:lnTo>
                  <a:lnTo>
                    <a:pt x="180" y="708"/>
                  </a:lnTo>
                  <a:lnTo>
                    <a:pt x="192" y="707"/>
                  </a:lnTo>
                  <a:lnTo>
                    <a:pt x="206" y="703"/>
                  </a:lnTo>
                  <a:lnTo>
                    <a:pt x="218" y="700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rot="4040728">
              <a:off x="4656150" y="3523648"/>
              <a:ext cx="449088" cy="434667"/>
            </a:xfrm>
            <a:custGeom>
              <a:avLst/>
              <a:gdLst/>
              <a:ahLst/>
              <a:cxnLst>
                <a:cxn ang="0">
                  <a:pos x="162" y="502"/>
                </a:cxn>
                <a:cxn ang="0">
                  <a:pos x="182" y="494"/>
                </a:cxn>
                <a:cxn ang="0">
                  <a:pos x="199" y="481"/>
                </a:cxn>
                <a:cxn ang="0">
                  <a:pos x="219" y="467"/>
                </a:cxn>
                <a:cxn ang="0">
                  <a:pos x="235" y="451"/>
                </a:cxn>
                <a:cxn ang="0">
                  <a:pos x="252" y="434"/>
                </a:cxn>
                <a:cxn ang="0">
                  <a:pos x="268" y="414"/>
                </a:cxn>
                <a:cxn ang="0">
                  <a:pos x="282" y="393"/>
                </a:cxn>
                <a:cxn ang="0">
                  <a:pos x="296" y="370"/>
                </a:cxn>
                <a:cxn ang="0">
                  <a:pos x="309" y="346"/>
                </a:cxn>
                <a:cxn ang="0">
                  <a:pos x="319" y="321"/>
                </a:cxn>
                <a:cxn ang="0">
                  <a:pos x="330" y="294"/>
                </a:cxn>
                <a:cxn ang="0">
                  <a:pos x="337" y="268"/>
                </a:cxn>
                <a:cxn ang="0">
                  <a:pos x="344" y="240"/>
                </a:cxn>
                <a:cxn ang="0">
                  <a:pos x="347" y="213"/>
                </a:cxn>
                <a:cxn ang="0">
                  <a:pos x="349" y="185"/>
                </a:cxn>
                <a:cxn ang="0">
                  <a:pos x="349" y="159"/>
                </a:cxn>
                <a:cxn ang="0">
                  <a:pos x="347" y="134"/>
                </a:cxn>
                <a:cxn ang="0">
                  <a:pos x="344" y="111"/>
                </a:cxn>
                <a:cxn ang="0">
                  <a:pos x="339" y="90"/>
                </a:cxn>
                <a:cxn ang="0">
                  <a:pos x="332" y="71"/>
                </a:cxn>
                <a:cxn ang="0">
                  <a:pos x="323" y="53"/>
                </a:cxn>
                <a:cxn ang="0">
                  <a:pos x="312" y="39"/>
                </a:cxn>
                <a:cxn ang="0">
                  <a:pos x="300" y="27"/>
                </a:cxn>
                <a:cxn ang="0">
                  <a:pos x="288" y="16"/>
                </a:cxn>
                <a:cxn ang="0">
                  <a:pos x="275" y="9"/>
                </a:cxn>
                <a:cxn ang="0">
                  <a:pos x="261" y="4"/>
                </a:cxn>
                <a:cxn ang="0">
                  <a:pos x="245" y="0"/>
                </a:cxn>
                <a:cxn ang="0">
                  <a:pos x="229" y="0"/>
                </a:cxn>
                <a:cxn ang="0">
                  <a:pos x="214" y="2"/>
                </a:cxn>
                <a:cxn ang="0">
                  <a:pos x="196" y="5"/>
                </a:cxn>
                <a:cxn ang="0">
                  <a:pos x="180" y="12"/>
                </a:cxn>
                <a:cxn ang="0">
                  <a:pos x="162" y="21"/>
                </a:cxn>
                <a:cxn ang="0">
                  <a:pos x="131" y="44"/>
                </a:cxn>
                <a:cxn ang="0">
                  <a:pos x="101" y="74"/>
                </a:cxn>
                <a:cxn ang="0">
                  <a:pos x="73" y="109"/>
                </a:cxn>
                <a:cxn ang="0">
                  <a:pos x="50" y="148"/>
                </a:cxn>
                <a:cxn ang="0">
                  <a:pos x="30" y="192"/>
                </a:cxn>
                <a:cxn ang="0">
                  <a:pos x="14" y="236"/>
                </a:cxn>
                <a:cxn ang="0">
                  <a:pos x="4" y="284"/>
                </a:cxn>
                <a:cxn ang="0">
                  <a:pos x="0" y="330"/>
                </a:cxn>
                <a:cxn ang="0">
                  <a:pos x="2" y="376"/>
                </a:cxn>
                <a:cxn ang="0">
                  <a:pos x="11" y="414"/>
                </a:cxn>
                <a:cxn ang="0">
                  <a:pos x="23" y="448"/>
                </a:cxn>
                <a:cxn ang="0">
                  <a:pos x="43" y="476"/>
                </a:cxn>
                <a:cxn ang="0">
                  <a:pos x="53" y="487"/>
                </a:cxn>
                <a:cxn ang="0">
                  <a:pos x="66" y="495"/>
                </a:cxn>
                <a:cxn ang="0">
                  <a:pos x="80" y="502"/>
                </a:cxn>
                <a:cxn ang="0">
                  <a:pos x="96" y="508"/>
                </a:cxn>
                <a:cxn ang="0">
                  <a:pos x="110" y="509"/>
                </a:cxn>
                <a:cxn ang="0">
                  <a:pos x="127" y="509"/>
                </a:cxn>
                <a:cxn ang="0">
                  <a:pos x="145" y="508"/>
                </a:cxn>
                <a:cxn ang="0">
                  <a:pos x="162" y="502"/>
                </a:cxn>
              </a:cxnLst>
              <a:rect l="0" t="0" r="r" b="b"/>
              <a:pathLst>
                <a:path w="349" h="509">
                  <a:moveTo>
                    <a:pt x="162" y="502"/>
                  </a:moveTo>
                  <a:lnTo>
                    <a:pt x="182" y="494"/>
                  </a:lnTo>
                  <a:lnTo>
                    <a:pt x="199" y="481"/>
                  </a:lnTo>
                  <a:lnTo>
                    <a:pt x="219" y="467"/>
                  </a:lnTo>
                  <a:lnTo>
                    <a:pt x="235" y="451"/>
                  </a:lnTo>
                  <a:lnTo>
                    <a:pt x="252" y="434"/>
                  </a:lnTo>
                  <a:lnTo>
                    <a:pt x="268" y="414"/>
                  </a:lnTo>
                  <a:lnTo>
                    <a:pt x="282" y="393"/>
                  </a:lnTo>
                  <a:lnTo>
                    <a:pt x="296" y="370"/>
                  </a:lnTo>
                  <a:lnTo>
                    <a:pt x="309" y="346"/>
                  </a:lnTo>
                  <a:lnTo>
                    <a:pt x="319" y="321"/>
                  </a:lnTo>
                  <a:lnTo>
                    <a:pt x="330" y="294"/>
                  </a:lnTo>
                  <a:lnTo>
                    <a:pt x="337" y="268"/>
                  </a:lnTo>
                  <a:lnTo>
                    <a:pt x="344" y="240"/>
                  </a:lnTo>
                  <a:lnTo>
                    <a:pt x="347" y="213"/>
                  </a:lnTo>
                  <a:lnTo>
                    <a:pt x="349" y="185"/>
                  </a:lnTo>
                  <a:lnTo>
                    <a:pt x="349" y="159"/>
                  </a:lnTo>
                  <a:lnTo>
                    <a:pt x="347" y="134"/>
                  </a:lnTo>
                  <a:lnTo>
                    <a:pt x="344" y="111"/>
                  </a:lnTo>
                  <a:lnTo>
                    <a:pt x="339" y="90"/>
                  </a:lnTo>
                  <a:lnTo>
                    <a:pt x="332" y="71"/>
                  </a:lnTo>
                  <a:lnTo>
                    <a:pt x="323" y="53"/>
                  </a:lnTo>
                  <a:lnTo>
                    <a:pt x="312" y="39"/>
                  </a:lnTo>
                  <a:lnTo>
                    <a:pt x="300" y="27"/>
                  </a:lnTo>
                  <a:lnTo>
                    <a:pt x="288" y="16"/>
                  </a:lnTo>
                  <a:lnTo>
                    <a:pt x="275" y="9"/>
                  </a:lnTo>
                  <a:lnTo>
                    <a:pt x="261" y="4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4" y="2"/>
                  </a:lnTo>
                  <a:lnTo>
                    <a:pt x="196" y="5"/>
                  </a:lnTo>
                  <a:lnTo>
                    <a:pt x="180" y="12"/>
                  </a:lnTo>
                  <a:lnTo>
                    <a:pt x="162" y="21"/>
                  </a:lnTo>
                  <a:lnTo>
                    <a:pt x="131" y="44"/>
                  </a:lnTo>
                  <a:lnTo>
                    <a:pt x="101" y="74"/>
                  </a:lnTo>
                  <a:lnTo>
                    <a:pt x="73" y="109"/>
                  </a:lnTo>
                  <a:lnTo>
                    <a:pt x="50" y="148"/>
                  </a:lnTo>
                  <a:lnTo>
                    <a:pt x="30" y="192"/>
                  </a:lnTo>
                  <a:lnTo>
                    <a:pt x="14" y="236"/>
                  </a:lnTo>
                  <a:lnTo>
                    <a:pt x="4" y="284"/>
                  </a:lnTo>
                  <a:lnTo>
                    <a:pt x="0" y="330"/>
                  </a:lnTo>
                  <a:lnTo>
                    <a:pt x="2" y="376"/>
                  </a:lnTo>
                  <a:lnTo>
                    <a:pt x="11" y="414"/>
                  </a:lnTo>
                  <a:lnTo>
                    <a:pt x="23" y="448"/>
                  </a:lnTo>
                  <a:lnTo>
                    <a:pt x="43" y="476"/>
                  </a:lnTo>
                  <a:lnTo>
                    <a:pt x="53" y="487"/>
                  </a:lnTo>
                  <a:lnTo>
                    <a:pt x="66" y="495"/>
                  </a:lnTo>
                  <a:lnTo>
                    <a:pt x="80" y="502"/>
                  </a:lnTo>
                  <a:lnTo>
                    <a:pt x="96" y="508"/>
                  </a:lnTo>
                  <a:lnTo>
                    <a:pt x="110" y="509"/>
                  </a:lnTo>
                  <a:lnTo>
                    <a:pt x="127" y="509"/>
                  </a:lnTo>
                  <a:lnTo>
                    <a:pt x="145" y="508"/>
                  </a:lnTo>
                  <a:lnTo>
                    <a:pt x="162" y="5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 rot="4040728">
              <a:off x="4742027" y="3603911"/>
              <a:ext cx="276659" cy="268144"/>
            </a:xfrm>
            <a:custGeom>
              <a:avLst/>
              <a:gdLst/>
              <a:ahLst/>
              <a:cxnLst>
                <a:cxn ang="0">
                  <a:pos x="102" y="307"/>
                </a:cxn>
                <a:cxn ang="0">
                  <a:pos x="125" y="295"/>
                </a:cxn>
                <a:cxn ang="0">
                  <a:pos x="146" y="275"/>
                </a:cxn>
                <a:cxn ang="0">
                  <a:pos x="166" y="252"/>
                </a:cxn>
                <a:cxn ang="0">
                  <a:pos x="183" y="226"/>
                </a:cxn>
                <a:cxn ang="0">
                  <a:pos x="196" y="198"/>
                </a:cxn>
                <a:cxn ang="0">
                  <a:pos x="206" y="166"/>
                </a:cxn>
                <a:cxn ang="0">
                  <a:pos x="213" y="132"/>
                </a:cxn>
                <a:cxn ang="0">
                  <a:pos x="215" y="101"/>
                </a:cxn>
                <a:cxn ang="0">
                  <a:pos x="212" y="71"/>
                </a:cxn>
                <a:cxn ang="0">
                  <a:pos x="205" y="46"/>
                </a:cxn>
                <a:cxn ang="0">
                  <a:pos x="192" y="27"/>
                </a:cxn>
                <a:cxn ang="0">
                  <a:pos x="178" y="13"/>
                </a:cxn>
                <a:cxn ang="0">
                  <a:pos x="171" y="7"/>
                </a:cxn>
                <a:cxn ang="0">
                  <a:pos x="162" y="4"/>
                </a:cxn>
                <a:cxn ang="0">
                  <a:pos x="154" y="0"/>
                </a:cxn>
                <a:cxn ang="0">
                  <a:pos x="143" y="0"/>
                </a:cxn>
                <a:cxn ang="0">
                  <a:pos x="134" y="0"/>
                </a:cxn>
                <a:cxn ang="0">
                  <a:pos x="124" y="2"/>
                </a:cxn>
                <a:cxn ang="0">
                  <a:pos x="113" y="6"/>
                </a:cxn>
                <a:cxn ang="0">
                  <a:pos x="102" y="11"/>
                </a:cxn>
                <a:cxn ang="0">
                  <a:pos x="81" y="25"/>
                </a:cxn>
                <a:cxn ang="0">
                  <a:pos x="64" y="44"/>
                </a:cxn>
                <a:cxn ang="0">
                  <a:pos x="46" y="66"/>
                </a:cxn>
                <a:cxn ang="0">
                  <a:pos x="30" y="90"/>
                </a:cxn>
                <a:cxn ang="0">
                  <a:pos x="18" y="118"/>
                </a:cxn>
                <a:cxn ang="0">
                  <a:pos x="9" y="147"/>
                </a:cxn>
                <a:cxn ang="0">
                  <a:pos x="2" y="175"/>
                </a:cxn>
                <a:cxn ang="0">
                  <a:pos x="0" y="205"/>
                </a:cxn>
                <a:cxn ang="0">
                  <a:pos x="2" y="233"/>
                </a:cxn>
                <a:cxn ang="0">
                  <a:pos x="7" y="259"/>
                </a:cxn>
                <a:cxn ang="0">
                  <a:pos x="16" y="281"/>
                </a:cxn>
                <a:cxn ang="0">
                  <a:pos x="28" y="296"/>
                </a:cxn>
                <a:cxn ang="0">
                  <a:pos x="43" y="307"/>
                </a:cxn>
                <a:cxn ang="0">
                  <a:pos x="60" y="314"/>
                </a:cxn>
                <a:cxn ang="0">
                  <a:pos x="81" y="314"/>
                </a:cxn>
                <a:cxn ang="0">
                  <a:pos x="102" y="307"/>
                </a:cxn>
              </a:cxnLst>
              <a:rect l="0" t="0" r="r" b="b"/>
              <a:pathLst>
                <a:path w="215" h="314">
                  <a:moveTo>
                    <a:pt x="102" y="307"/>
                  </a:moveTo>
                  <a:lnTo>
                    <a:pt x="125" y="295"/>
                  </a:lnTo>
                  <a:lnTo>
                    <a:pt x="146" y="275"/>
                  </a:lnTo>
                  <a:lnTo>
                    <a:pt x="166" y="252"/>
                  </a:lnTo>
                  <a:lnTo>
                    <a:pt x="183" y="226"/>
                  </a:lnTo>
                  <a:lnTo>
                    <a:pt x="196" y="198"/>
                  </a:lnTo>
                  <a:lnTo>
                    <a:pt x="206" y="166"/>
                  </a:lnTo>
                  <a:lnTo>
                    <a:pt x="213" y="132"/>
                  </a:lnTo>
                  <a:lnTo>
                    <a:pt x="215" y="101"/>
                  </a:lnTo>
                  <a:lnTo>
                    <a:pt x="212" y="71"/>
                  </a:lnTo>
                  <a:lnTo>
                    <a:pt x="205" y="46"/>
                  </a:lnTo>
                  <a:lnTo>
                    <a:pt x="192" y="27"/>
                  </a:lnTo>
                  <a:lnTo>
                    <a:pt x="178" y="13"/>
                  </a:lnTo>
                  <a:lnTo>
                    <a:pt x="171" y="7"/>
                  </a:lnTo>
                  <a:lnTo>
                    <a:pt x="162" y="4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4" y="2"/>
                  </a:lnTo>
                  <a:lnTo>
                    <a:pt x="113" y="6"/>
                  </a:lnTo>
                  <a:lnTo>
                    <a:pt x="102" y="11"/>
                  </a:lnTo>
                  <a:lnTo>
                    <a:pt x="81" y="25"/>
                  </a:lnTo>
                  <a:lnTo>
                    <a:pt x="64" y="44"/>
                  </a:lnTo>
                  <a:lnTo>
                    <a:pt x="46" y="66"/>
                  </a:lnTo>
                  <a:lnTo>
                    <a:pt x="30" y="90"/>
                  </a:lnTo>
                  <a:lnTo>
                    <a:pt x="18" y="118"/>
                  </a:lnTo>
                  <a:lnTo>
                    <a:pt x="9" y="147"/>
                  </a:lnTo>
                  <a:lnTo>
                    <a:pt x="2" y="175"/>
                  </a:lnTo>
                  <a:lnTo>
                    <a:pt x="0" y="205"/>
                  </a:lnTo>
                  <a:lnTo>
                    <a:pt x="2" y="233"/>
                  </a:lnTo>
                  <a:lnTo>
                    <a:pt x="7" y="259"/>
                  </a:lnTo>
                  <a:lnTo>
                    <a:pt x="16" y="281"/>
                  </a:lnTo>
                  <a:lnTo>
                    <a:pt x="28" y="296"/>
                  </a:lnTo>
                  <a:lnTo>
                    <a:pt x="43" y="307"/>
                  </a:lnTo>
                  <a:lnTo>
                    <a:pt x="60" y="314"/>
                  </a:lnTo>
                  <a:lnTo>
                    <a:pt x="81" y="314"/>
                  </a:lnTo>
                  <a:lnTo>
                    <a:pt x="102" y="307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>
          <a:xfrm>
            <a:off x="457200" y="4572000"/>
            <a:ext cx="1295400" cy="1754604"/>
            <a:chOff x="3868738" y="2692400"/>
            <a:chExt cx="1460500" cy="1527175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303713" y="2841625"/>
              <a:ext cx="269875" cy="180975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70" y="4"/>
                </a:cxn>
                <a:cxn ang="0">
                  <a:pos x="166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0" y="2"/>
                </a:cxn>
                <a:cxn ang="0">
                  <a:pos x="140" y="8"/>
                </a:cxn>
                <a:cxn ang="0">
                  <a:pos x="126" y="16"/>
                </a:cxn>
                <a:cxn ang="0">
                  <a:pos x="112" y="28"/>
                </a:cxn>
                <a:cxn ang="0">
                  <a:pos x="112" y="28"/>
                </a:cxn>
                <a:cxn ang="0">
                  <a:pos x="84" y="54"/>
                </a:cxn>
                <a:cxn ang="0">
                  <a:pos x="72" y="62"/>
                </a:cxn>
                <a:cxn ang="0">
                  <a:pos x="62" y="70"/>
                </a:cxn>
                <a:cxn ang="0">
                  <a:pos x="52" y="74"/>
                </a:cxn>
                <a:cxn ang="0">
                  <a:pos x="42" y="78"/>
                </a:cxn>
                <a:cxn ang="0">
                  <a:pos x="32" y="78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2" y="70"/>
                </a:cxn>
                <a:cxn ang="0">
                  <a:pos x="8" y="64"/>
                </a:cxn>
                <a:cxn ang="0">
                  <a:pos x="6" y="58"/>
                </a:cxn>
                <a:cxn ang="0">
                  <a:pos x="8" y="54"/>
                </a:cxn>
                <a:cxn ang="0">
                  <a:pos x="12" y="44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4"/>
                </a:cxn>
                <a:cxn ang="0">
                  <a:pos x="4" y="52"/>
                </a:cxn>
                <a:cxn ang="0">
                  <a:pos x="2" y="60"/>
                </a:cxn>
                <a:cxn ang="0">
                  <a:pos x="0" y="70"/>
                </a:cxn>
                <a:cxn ang="0">
                  <a:pos x="2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8" y="98"/>
                </a:cxn>
                <a:cxn ang="0">
                  <a:pos x="14" y="104"/>
                </a:cxn>
                <a:cxn ang="0">
                  <a:pos x="18" y="108"/>
                </a:cxn>
                <a:cxn ang="0">
                  <a:pos x="24" y="110"/>
                </a:cxn>
                <a:cxn ang="0">
                  <a:pos x="38" y="114"/>
                </a:cxn>
                <a:cxn ang="0">
                  <a:pos x="54" y="114"/>
                </a:cxn>
                <a:cxn ang="0">
                  <a:pos x="70" y="112"/>
                </a:cxn>
                <a:cxn ang="0">
                  <a:pos x="86" y="106"/>
                </a:cxn>
                <a:cxn ang="0">
                  <a:pos x="100" y="98"/>
                </a:cxn>
                <a:cxn ang="0">
                  <a:pos x="110" y="90"/>
                </a:cxn>
                <a:cxn ang="0">
                  <a:pos x="110" y="90"/>
                </a:cxn>
                <a:cxn ang="0">
                  <a:pos x="120" y="80"/>
                </a:cxn>
                <a:cxn ang="0">
                  <a:pos x="126" y="68"/>
                </a:cxn>
                <a:cxn ang="0">
                  <a:pos x="136" y="46"/>
                </a:cxn>
                <a:cxn ang="0">
                  <a:pos x="142" y="36"/>
                </a:cxn>
                <a:cxn ang="0">
                  <a:pos x="148" y="24"/>
                </a:cxn>
                <a:cxn ang="0">
                  <a:pos x="158" y="14"/>
                </a:cxn>
                <a:cxn ang="0">
                  <a:pos x="170" y="4"/>
                </a:cxn>
                <a:cxn ang="0">
                  <a:pos x="170" y="4"/>
                </a:cxn>
              </a:cxnLst>
              <a:rect l="0" t="0" r="r" b="b"/>
              <a:pathLst>
                <a:path w="170" h="114">
                  <a:moveTo>
                    <a:pt x="170" y="4"/>
                  </a:moveTo>
                  <a:lnTo>
                    <a:pt x="170" y="4"/>
                  </a:lnTo>
                  <a:lnTo>
                    <a:pt x="166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8"/>
                  </a:lnTo>
                  <a:lnTo>
                    <a:pt x="126" y="1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84" y="54"/>
                  </a:lnTo>
                  <a:lnTo>
                    <a:pt x="72" y="62"/>
                  </a:lnTo>
                  <a:lnTo>
                    <a:pt x="62" y="70"/>
                  </a:lnTo>
                  <a:lnTo>
                    <a:pt x="52" y="74"/>
                  </a:lnTo>
                  <a:lnTo>
                    <a:pt x="42" y="78"/>
                  </a:lnTo>
                  <a:lnTo>
                    <a:pt x="32" y="78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6" y="58"/>
                  </a:lnTo>
                  <a:lnTo>
                    <a:pt x="8" y="54"/>
                  </a:lnTo>
                  <a:lnTo>
                    <a:pt x="12" y="44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4"/>
                  </a:lnTo>
                  <a:lnTo>
                    <a:pt x="4" y="52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8"/>
                  </a:lnTo>
                  <a:lnTo>
                    <a:pt x="14" y="104"/>
                  </a:lnTo>
                  <a:lnTo>
                    <a:pt x="18" y="108"/>
                  </a:lnTo>
                  <a:lnTo>
                    <a:pt x="24" y="110"/>
                  </a:lnTo>
                  <a:lnTo>
                    <a:pt x="38" y="114"/>
                  </a:lnTo>
                  <a:lnTo>
                    <a:pt x="54" y="114"/>
                  </a:lnTo>
                  <a:lnTo>
                    <a:pt x="70" y="112"/>
                  </a:lnTo>
                  <a:lnTo>
                    <a:pt x="86" y="106"/>
                  </a:lnTo>
                  <a:lnTo>
                    <a:pt x="100" y="98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20" y="80"/>
                  </a:lnTo>
                  <a:lnTo>
                    <a:pt x="126" y="68"/>
                  </a:lnTo>
                  <a:lnTo>
                    <a:pt x="136" y="46"/>
                  </a:lnTo>
                  <a:lnTo>
                    <a:pt x="142" y="36"/>
                  </a:lnTo>
                  <a:lnTo>
                    <a:pt x="148" y="24"/>
                  </a:lnTo>
                  <a:lnTo>
                    <a:pt x="158" y="14"/>
                  </a:lnTo>
                  <a:lnTo>
                    <a:pt x="170" y="4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492F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205413" y="2940050"/>
              <a:ext cx="123825" cy="31750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66" y="2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8" y="2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26" y="12"/>
                </a:cxn>
                <a:cxn ang="0">
                  <a:pos x="20" y="1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6" y="20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10" y="10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78" h="20">
                  <a:moveTo>
                    <a:pt x="22" y="8"/>
                  </a:moveTo>
                  <a:lnTo>
                    <a:pt x="22" y="8"/>
                  </a:lnTo>
                  <a:lnTo>
                    <a:pt x="32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2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D29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97388" y="2692400"/>
              <a:ext cx="215900" cy="27940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98" y="12"/>
                </a:cxn>
                <a:cxn ang="0">
                  <a:pos x="110" y="28"/>
                </a:cxn>
                <a:cxn ang="0">
                  <a:pos x="112" y="34"/>
                </a:cxn>
                <a:cxn ang="0">
                  <a:pos x="116" y="52"/>
                </a:cxn>
                <a:cxn ang="0">
                  <a:pos x="136" y="66"/>
                </a:cxn>
                <a:cxn ang="0">
                  <a:pos x="136" y="68"/>
                </a:cxn>
                <a:cxn ang="0">
                  <a:pos x="132" y="72"/>
                </a:cxn>
                <a:cxn ang="0">
                  <a:pos x="130" y="76"/>
                </a:cxn>
                <a:cxn ang="0">
                  <a:pos x="134" y="82"/>
                </a:cxn>
                <a:cxn ang="0">
                  <a:pos x="132" y="86"/>
                </a:cxn>
                <a:cxn ang="0">
                  <a:pos x="130" y="88"/>
                </a:cxn>
                <a:cxn ang="0">
                  <a:pos x="132" y="92"/>
                </a:cxn>
                <a:cxn ang="0">
                  <a:pos x="130" y="94"/>
                </a:cxn>
                <a:cxn ang="0">
                  <a:pos x="126" y="102"/>
                </a:cxn>
                <a:cxn ang="0">
                  <a:pos x="126" y="108"/>
                </a:cxn>
                <a:cxn ang="0">
                  <a:pos x="122" y="114"/>
                </a:cxn>
                <a:cxn ang="0">
                  <a:pos x="114" y="112"/>
                </a:cxn>
                <a:cxn ang="0">
                  <a:pos x="94" y="114"/>
                </a:cxn>
                <a:cxn ang="0">
                  <a:pos x="90" y="116"/>
                </a:cxn>
                <a:cxn ang="0">
                  <a:pos x="88" y="142"/>
                </a:cxn>
                <a:cxn ang="0">
                  <a:pos x="90" y="150"/>
                </a:cxn>
                <a:cxn ang="0">
                  <a:pos x="98" y="158"/>
                </a:cxn>
                <a:cxn ang="0">
                  <a:pos x="128" y="168"/>
                </a:cxn>
                <a:cxn ang="0">
                  <a:pos x="10" y="176"/>
                </a:cxn>
                <a:cxn ang="0">
                  <a:pos x="30" y="168"/>
                </a:cxn>
                <a:cxn ang="0">
                  <a:pos x="52" y="154"/>
                </a:cxn>
                <a:cxn ang="0">
                  <a:pos x="56" y="148"/>
                </a:cxn>
                <a:cxn ang="0">
                  <a:pos x="58" y="118"/>
                </a:cxn>
                <a:cxn ang="0">
                  <a:pos x="54" y="102"/>
                </a:cxn>
                <a:cxn ang="0">
                  <a:pos x="44" y="90"/>
                </a:cxn>
                <a:cxn ang="0">
                  <a:pos x="22" y="70"/>
                </a:cxn>
                <a:cxn ang="0">
                  <a:pos x="2" y="50"/>
                </a:cxn>
                <a:cxn ang="0">
                  <a:pos x="2" y="36"/>
                </a:cxn>
                <a:cxn ang="0">
                  <a:pos x="6" y="28"/>
                </a:cxn>
                <a:cxn ang="0">
                  <a:pos x="26" y="10"/>
                </a:cxn>
                <a:cxn ang="0">
                  <a:pos x="48" y="2"/>
                </a:cxn>
                <a:cxn ang="0">
                  <a:pos x="70" y="2"/>
                </a:cxn>
                <a:cxn ang="0">
                  <a:pos x="88" y="6"/>
                </a:cxn>
              </a:cxnLst>
              <a:rect l="0" t="0" r="r" b="b"/>
              <a:pathLst>
                <a:path w="136" h="176">
                  <a:moveTo>
                    <a:pt x="88" y="6"/>
                  </a:moveTo>
                  <a:lnTo>
                    <a:pt x="88" y="6"/>
                  </a:lnTo>
                  <a:lnTo>
                    <a:pt x="90" y="8"/>
                  </a:lnTo>
                  <a:lnTo>
                    <a:pt x="98" y="12"/>
                  </a:lnTo>
                  <a:lnTo>
                    <a:pt x="106" y="22"/>
                  </a:lnTo>
                  <a:lnTo>
                    <a:pt x="110" y="28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4" y="44"/>
                  </a:lnTo>
                  <a:lnTo>
                    <a:pt x="116" y="52"/>
                  </a:lnTo>
                  <a:lnTo>
                    <a:pt x="124" y="60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4"/>
                  </a:lnTo>
                  <a:lnTo>
                    <a:pt x="132" y="86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24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2"/>
                  </a:lnTo>
                  <a:lnTo>
                    <a:pt x="122" y="114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98" y="112"/>
                  </a:lnTo>
                  <a:lnTo>
                    <a:pt x="94" y="114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8" y="132"/>
                  </a:lnTo>
                  <a:lnTo>
                    <a:pt x="88" y="142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92" y="154"/>
                  </a:lnTo>
                  <a:lnTo>
                    <a:pt x="98" y="158"/>
                  </a:lnTo>
                  <a:lnTo>
                    <a:pt x="110" y="164"/>
                  </a:lnTo>
                  <a:lnTo>
                    <a:pt x="128" y="168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6" y="174"/>
                  </a:lnTo>
                  <a:lnTo>
                    <a:pt x="30" y="168"/>
                  </a:lnTo>
                  <a:lnTo>
                    <a:pt x="46" y="160"/>
                  </a:lnTo>
                  <a:lnTo>
                    <a:pt x="52" y="154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8" y="134"/>
                  </a:lnTo>
                  <a:lnTo>
                    <a:pt x="58" y="118"/>
                  </a:lnTo>
                  <a:lnTo>
                    <a:pt x="56" y="110"/>
                  </a:lnTo>
                  <a:lnTo>
                    <a:pt x="54" y="102"/>
                  </a:lnTo>
                  <a:lnTo>
                    <a:pt x="50" y="96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22" y="70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97388" y="2692400"/>
              <a:ext cx="165100" cy="168275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10" y="22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6" y="68"/>
                </a:cxn>
                <a:cxn ang="0">
                  <a:pos x="12" y="74"/>
                </a:cxn>
                <a:cxn ang="0">
                  <a:pos x="26" y="86"/>
                </a:cxn>
                <a:cxn ang="0">
                  <a:pos x="26" y="86"/>
                </a:cxn>
                <a:cxn ang="0">
                  <a:pos x="42" y="98"/>
                </a:cxn>
                <a:cxn ang="0">
                  <a:pos x="54" y="106"/>
                </a:cxn>
                <a:cxn ang="0">
                  <a:pos x="54" y="106"/>
                </a:cxn>
                <a:cxn ang="0">
                  <a:pos x="60" y="92"/>
                </a:cxn>
                <a:cxn ang="0">
                  <a:pos x="68" y="78"/>
                </a:cxn>
                <a:cxn ang="0">
                  <a:pos x="68" y="78"/>
                </a:cxn>
                <a:cxn ang="0">
                  <a:pos x="94" y="36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94" y="10"/>
                </a:cxn>
                <a:cxn ang="0">
                  <a:pos x="82" y="4"/>
                </a:cxn>
                <a:cxn ang="0">
                  <a:pos x="68" y="2"/>
                </a:cxn>
                <a:cxn ang="0">
                  <a:pos x="56" y="0"/>
                </a:cxn>
                <a:cxn ang="0">
                  <a:pos x="42" y="2"/>
                </a:cxn>
                <a:cxn ang="0">
                  <a:pos x="30" y="6"/>
                </a:cxn>
                <a:cxn ang="0">
                  <a:pos x="18" y="14"/>
                </a:cxn>
                <a:cxn ang="0">
                  <a:pos x="10" y="22"/>
                </a:cxn>
                <a:cxn ang="0">
                  <a:pos x="10" y="22"/>
                </a:cxn>
              </a:cxnLst>
              <a:rect l="0" t="0" r="r" b="b"/>
              <a:pathLst>
                <a:path w="104" h="106">
                  <a:moveTo>
                    <a:pt x="10" y="22"/>
                  </a:moveTo>
                  <a:lnTo>
                    <a:pt x="10" y="2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8"/>
                  </a:lnTo>
                  <a:lnTo>
                    <a:pt x="12" y="7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42" y="98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60" y="92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94" y="36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94" y="10"/>
                  </a:lnTo>
                  <a:lnTo>
                    <a:pt x="82" y="4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18" y="14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492F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684713" y="2822575"/>
              <a:ext cx="25400" cy="190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12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D887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646613" y="2781300"/>
              <a:ext cx="2540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367213" y="2946400"/>
              <a:ext cx="355600" cy="485775"/>
            </a:xfrm>
            <a:custGeom>
              <a:avLst/>
              <a:gdLst/>
              <a:ahLst/>
              <a:cxnLst>
                <a:cxn ang="0">
                  <a:pos x="104" y="62"/>
                </a:cxn>
                <a:cxn ang="0">
                  <a:pos x="118" y="102"/>
                </a:cxn>
                <a:cxn ang="0">
                  <a:pos x="124" y="138"/>
                </a:cxn>
                <a:cxn ang="0">
                  <a:pos x="122" y="162"/>
                </a:cxn>
                <a:cxn ang="0">
                  <a:pos x="118" y="168"/>
                </a:cxn>
                <a:cxn ang="0">
                  <a:pos x="106" y="188"/>
                </a:cxn>
                <a:cxn ang="0">
                  <a:pos x="90" y="200"/>
                </a:cxn>
                <a:cxn ang="0">
                  <a:pos x="58" y="214"/>
                </a:cxn>
                <a:cxn ang="0">
                  <a:pos x="42" y="218"/>
                </a:cxn>
                <a:cxn ang="0">
                  <a:pos x="14" y="236"/>
                </a:cxn>
                <a:cxn ang="0">
                  <a:pos x="2" y="250"/>
                </a:cxn>
                <a:cxn ang="0">
                  <a:pos x="0" y="254"/>
                </a:cxn>
                <a:cxn ang="0">
                  <a:pos x="2" y="264"/>
                </a:cxn>
                <a:cxn ang="0">
                  <a:pos x="16" y="278"/>
                </a:cxn>
                <a:cxn ang="0">
                  <a:pos x="44" y="294"/>
                </a:cxn>
                <a:cxn ang="0">
                  <a:pos x="74" y="304"/>
                </a:cxn>
                <a:cxn ang="0">
                  <a:pos x="86" y="306"/>
                </a:cxn>
                <a:cxn ang="0">
                  <a:pos x="110" y="300"/>
                </a:cxn>
                <a:cxn ang="0">
                  <a:pos x="136" y="284"/>
                </a:cxn>
                <a:cxn ang="0">
                  <a:pos x="160" y="254"/>
                </a:cxn>
                <a:cxn ang="0">
                  <a:pos x="182" y="212"/>
                </a:cxn>
                <a:cxn ang="0">
                  <a:pos x="196" y="172"/>
                </a:cxn>
                <a:cxn ang="0">
                  <a:pos x="208" y="128"/>
                </a:cxn>
                <a:cxn ang="0">
                  <a:pos x="212" y="126"/>
                </a:cxn>
                <a:cxn ang="0">
                  <a:pos x="222" y="114"/>
                </a:cxn>
                <a:cxn ang="0">
                  <a:pos x="224" y="100"/>
                </a:cxn>
                <a:cxn ang="0">
                  <a:pos x="222" y="90"/>
                </a:cxn>
                <a:cxn ang="0">
                  <a:pos x="214" y="52"/>
                </a:cxn>
                <a:cxn ang="0">
                  <a:pos x="212" y="26"/>
                </a:cxn>
                <a:cxn ang="0">
                  <a:pos x="216" y="14"/>
                </a:cxn>
                <a:cxn ang="0">
                  <a:pos x="214" y="6"/>
                </a:cxn>
                <a:cxn ang="0">
                  <a:pos x="200" y="0"/>
                </a:cxn>
                <a:cxn ang="0">
                  <a:pos x="186" y="0"/>
                </a:cxn>
                <a:cxn ang="0">
                  <a:pos x="130" y="6"/>
                </a:cxn>
                <a:cxn ang="0">
                  <a:pos x="106" y="14"/>
                </a:cxn>
                <a:cxn ang="0">
                  <a:pos x="102" y="18"/>
                </a:cxn>
                <a:cxn ang="0">
                  <a:pos x="98" y="38"/>
                </a:cxn>
                <a:cxn ang="0">
                  <a:pos x="104" y="62"/>
                </a:cxn>
              </a:cxnLst>
              <a:rect l="0" t="0" r="r" b="b"/>
              <a:pathLst>
                <a:path w="224" h="306">
                  <a:moveTo>
                    <a:pt x="104" y="62"/>
                  </a:moveTo>
                  <a:lnTo>
                    <a:pt x="104" y="62"/>
                  </a:lnTo>
                  <a:lnTo>
                    <a:pt x="110" y="74"/>
                  </a:lnTo>
                  <a:lnTo>
                    <a:pt x="118" y="102"/>
                  </a:lnTo>
                  <a:lnTo>
                    <a:pt x="122" y="120"/>
                  </a:lnTo>
                  <a:lnTo>
                    <a:pt x="124" y="138"/>
                  </a:lnTo>
                  <a:lnTo>
                    <a:pt x="122" y="154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2" y="180"/>
                  </a:lnTo>
                  <a:lnTo>
                    <a:pt x="106" y="188"/>
                  </a:lnTo>
                  <a:lnTo>
                    <a:pt x="98" y="196"/>
                  </a:lnTo>
                  <a:lnTo>
                    <a:pt x="90" y="200"/>
                  </a:lnTo>
                  <a:lnTo>
                    <a:pt x="74" y="208"/>
                  </a:lnTo>
                  <a:lnTo>
                    <a:pt x="58" y="214"/>
                  </a:lnTo>
                  <a:lnTo>
                    <a:pt x="58" y="214"/>
                  </a:lnTo>
                  <a:lnTo>
                    <a:pt x="42" y="218"/>
                  </a:lnTo>
                  <a:lnTo>
                    <a:pt x="28" y="226"/>
                  </a:lnTo>
                  <a:lnTo>
                    <a:pt x="14" y="236"/>
                  </a:lnTo>
                  <a:lnTo>
                    <a:pt x="8" y="242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4"/>
                  </a:lnTo>
                  <a:lnTo>
                    <a:pt x="2" y="260"/>
                  </a:lnTo>
                  <a:lnTo>
                    <a:pt x="2" y="264"/>
                  </a:lnTo>
                  <a:lnTo>
                    <a:pt x="6" y="268"/>
                  </a:lnTo>
                  <a:lnTo>
                    <a:pt x="16" y="278"/>
                  </a:lnTo>
                  <a:lnTo>
                    <a:pt x="28" y="286"/>
                  </a:lnTo>
                  <a:lnTo>
                    <a:pt x="44" y="294"/>
                  </a:lnTo>
                  <a:lnTo>
                    <a:pt x="60" y="300"/>
                  </a:lnTo>
                  <a:lnTo>
                    <a:pt x="74" y="304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98" y="306"/>
                  </a:lnTo>
                  <a:lnTo>
                    <a:pt x="110" y="300"/>
                  </a:lnTo>
                  <a:lnTo>
                    <a:pt x="122" y="294"/>
                  </a:lnTo>
                  <a:lnTo>
                    <a:pt x="136" y="284"/>
                  </a:lnTo>
                  <a:lnTo>
                    <a:pt x="148" y="270"/>
                  </a:lnTo>
                  <a:lnTo>
                    <a:pt x="160" y="254"/>
                  </a:lnTo>
                  <a:lnTo>
                    <a:pt x="172" y="234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96" y="172"/>
                  </a:lnTo>
                  <a:lnTo>
                    <a:pt x="204" y="146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12" y="126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4" y="108"/>
                  </a:lnTo>
                  <a:lnTo>
                    <a:pt x="224" y="100"/>
                  </a:lnTo>
                  <a:lnTo>
                    <a:pt x="222" y="90"/>
                  </a:lnTo>
                  <a:lnTo>
                    <a:pt x="222" y="90"/>
                  </a:lnTo>
                  <a:lnTo>
                    <a:pt x="218" y="70"/>
                  </a:lnTo>
                  <a:lnTo>
                    <a:pt x="214" y="5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4" y="18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4" y="6"/>
                  </a:lnTo>
                  <a:lnTo>
                    <a:pt x="208" y="2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56" y="2"/>
                  </a:lnTo>
                  <a:lnTo>
                    <a:pt x="130" y="6"/>
                  </a:lnTo>
                  <a:lnTo>
                    <a:pt x="112" y="10"/>
                  </a:lnTo>
                  <a:lnTo>
                    <a:pt x="106" y="14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0" y="28"/>
                  </a:lnTo>
                  <a:lnTo>
                    <a:pt x="98" y="38"/>
                  </a:lnTo>
                  <a:lnTo>
                    <a:pt x="100" y="50"/>
                  </a:lnTo>
                  <a:lnTo>
                    <a:pt x="104" y="62"/>
                  </a:lnTo>
                  <a:lnTo>
                    <a:pt x="104" y="62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389438" y="3352800"/>
              <a:ext cx="184150" cy="866775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6" y="10"/>
                </a:cxn>
                <a:cxn ang="0">
                  <a:pos x="110" y="44"/>
                </a:cxn>
                <a:cxn ang="0">
                  <a:pos x="102" y="78"/>
                </a:cxn>
                <a:cxn ang="0">
                  <a:pos x="88" y="122"/>
                </a:cxn>
                <a:cxn ang="0">
                  <a:pos x="88" y="122"/>
                </a:cxn>
                <a:cxn ang="0">
                  <a:pos x="78" y="160"/>
                </a:cxn>
                <a:cxn ang="0">
                  <a:pos x="72" y="188"/>
                </a:cxn>
                <a:cxn ang="0">
                  <a:pos x="62" y="238"/>
                </a:cxn>
                <a:cxn ang="0">
                  <a:pos x="62" y="238"/>
                </a:cxn>
                <a:cxn ang="0">
                  <a:pos x="56" y="266"/>
                </a:cxn>
                <a:cxn ang="0">
                  <a:pos x="52" y="294"/>
                </a:cxn>
                <a:cxn ang="0">
                  <a:pos x="46" y="350"/>
                </a:cxn>
                <a:cxn ang="0">
                  <a:pos x="46" y="350"/>
                </a:cxn>
                <a:cxn ang="0">
                  <a:pos x="40" y="392"/>
                </a:cxn>
                <a:cxn ang="0">
                  <a:pos x="32" y="450"/>
                </a:cxn>
                <a:cxn ang="0">
                  <a:pos x="30" y="478"/>
                </a:cxn>
                <a:cxn ang="0">
                  <a:pos x="30" y="506"/>
                </a:cxn>
                <a:cxn ang="0">
                  <a:pos x="32" y="528"/>
                </a:cxn>
                <a:cxn ang="0">
                  <a:pos x="36" y="536"/>
                </a:cxn>
                <a:cxn ang="0">
                  <a:pos x="38" y="544"/>
                </a:cxn>
                <a:cxn ang="0">
                  <a:pos x="38" y="544"/>
                </a:cxn>
                <a:cxn ang="0">
                  <a:pos x="22" y="546"/>
                </a:cxn>
                <a:cxn ang="0">
                  <a:pos x="10" y="546"/>
                </a:cxn>
                <a:cxn ang="0">
                  <a:pos x="6" y="546"/>
                </a:cxn>
                <a:cxn ang="0">
                  <a:pos x="4" y="544"/>
                </a:cxn>
                <a:cxn ang="0">
                  <a:pos x="4" y="544"/>
                </a:cxn>
                <a:cxn ang="0">
                  <a:pos x="8" y="516"/>
                </a:cxn>
                <a:cxn ang="0">
                  <a:pos x="8" y="486"/>
                </a:cxn>
                <a:cxn ang="0">
                  <a:pos x="6" y="418"/>
                </a:cxn>
                <a:cxn ang="0">
                  <a:pos x="6" y="418"/>
                </a:cxn>
                <a:cxn ang="0">
                  <a:pos x="2" y="384"/>
                </a:cxn>
                <a:cxn ang="0">
                  <a:pos x="0" y="348"/>
                </a:cxn>
                <a:cxn ang="0">
                  <a:pos x="2" y="314"/>
                </a:cxn>
                <a:cxn ang="0">
                  <a:pos x="4" y="296"/>
                </a:cxn>
                <a:cxn ang="0">
                  <a:pos x="10" y="278"/>
                </a:cxn>
                <a:cxn ang="0">
                  <a:pos x="10" y="278"/>
                </a:cxn>
                <a:cxn ang="0">
                  <a:pos x="20" y="238"/>
                </a:cxn>
                <a:cxn ang="0">
                  <a:pos x="28" y="192"/>
                </a:cxn>
                <a:cxn ang="0">
                  <a:pos x="34" y="150"/>
                </a:cxn>
                <a:cxn ang="0">
                  <a:pos x="38" y="118"/>
                </a:cxn>
                <a:cxn ang="0">
                  <a:pos x="38" y="118"/>
                </a:cxn>
                <a:cxn ang="0">
                  <a:pos x="38" y="104"/>
                </a:cxn>
                <a:cxn ang="0">
                  <a:pos x="42" y="88"/>
                </a:cxn>
                <a:cxn ang="0">
                  <a:pos x="50" y="58"/>
                </a:cxn>
                <a:cxn ang="0">
                  <a:pos x="60" y="28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8" y="2"/>
                </a:cxn>
                <a:cxn ang="0">
                  <a:pos x="112" y="8"/>
                </a:cxn>
                <a:cxn ang="0">
                  <a:pos x="116" y="10"/>
                </a:cxn>
                <a:cxn ang="0">
                  <a:pos x="116" y="10"/>
                </a:cxn>
              </a:cxnLst>
              <a:rect l="0" t="0" r="r" b="b"/>
              <a:pathLst>
                <a:path w="116" h="546">
                  <a:moveTo>
                    <a:pt x="116" y="10"/>
                  </a:moveTo>
                  <a:lnTo>
                    <a:pt x="116" y="10"/>
                  </a:lnTo>
                  <a:lnTo>
                    <a:pt x="110" y="44"/>
                  </a:lnTo>
                  <a:lnTo>
                    <a:pt x="102" y="7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78" y="160"/>
                  </a:lnTo>
                  <a:lnTo>
                    <a:pt x="72" y="18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56" y="266"/>
                  </a:lnTo>
                  <a:lnTo>
                    <a:pt x="52" y="294"/>
                  </a:lnTo>
                  <a:lnTo>
                    <a:pt x="46" y="350"/>
                  </a:lnTo>
                  <a:lnTo>
                    <a:pt x="46" y="350"/>
                  </a:lnTo>
                  <a:lnTo>
                    <a:pt x="40" y="392"/>
                  </a:lnTo>
                  <a:lnTo>
                    <a:pt x="32" y="450"/>
                  </a:lnTo>
                  <a:lnTo>
                    <a:pt x="30" y="478"/>
                  </a:lnTo>
                  <a:lnTo>
                    <a:pt x="30" y="506"/>
                  </a:lnTo>
                  <a:lnTo>
                    <a:pt x="32" y="528"/>
                  </a:lnTo>
                  <a:lnTo>
                    <a:pt x="36" y="536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22" y="546"/>
                  </a:lnTo>
                  <a:lnTo>
                    <a:pt x="10" y="546"/>
                  </a:lnTo>
                  <a:lnTo>
                    <a:pt x="6" y="546"/>
                  </a:lnTo>
                  <a:lnTo>
                    <a:pt x="4" y="544"/>
                  </a:lnTo>
                  <a:lnTo>
                    <a:pt x="4" y="544"/>
                  </a:lnTo>
                  <a:lnTo>
                    <a:pt x="8" y="516"/>
                  </a:lnTo>
                  <a:lnTo>
                    <a:pt x="8" y="486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84"/>
                  </a:lnTo>
                  <a:lnTo>
                    <a:pt x="0" y="348"/>
                  </a:lnTo>
                  <a:lnTo>
                    <a:pt x="2" y="314"/>
                  </a:lnTo>
                  <a:lnTo>
                    <a:pt x="4" y="296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20" y="238"/>
                  </a:lnTo>
                  <a:lnTo>
                    <a:pt x="28" y="192"/>
                  </a:lnTo>
                  <a:lnTo>
                    <a:pt x="34" y="150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04"/>
                  </a:lnTo>
                  <a:lnTo>
                    <a:pt x="42" y="88"/>
                  </a:lnTo>
                  <a:lnTo>
                    <a:pt x="50" y="58"/>
                  </a:lnTo>
                  <a:lnTo>
                    <a:pt x="60" y="2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8" y="2"/>
                  </a:lnTo>
                  <a:lnTo>
                    <a:pt x="112" y="8"/>
                  </a:lnTo>
                  <a:lnTo>
                    <a:pt x="116" y="1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027488" y="3302000"/>
              <a:ext cx="469900" cy="206375"/>
            </a:xfrm>
            <a:custGeom>
              <a:avLst/>
              <a:gdLst/>
              <a:ahLst/>
              <a:cxnLst>
                <a:cxn ang="0">
                  <a:pos x="296" y="54"/>
                </a:cxn>
                <a:cxn ang="0">
                  <a:pos x="296" y="54"/>
                </a:cxn>
                <a:cxn ang="0">
                  <a:pos x="274" y="64"/>
                </a:cxn>
                <a:cxn ang="0">
                  <a:pos x="246" y="74"/>
                </a:cxn>
                <a:cxn ang="0">
                  <a:pos x="212" y="86"/>
                </a:cxn>
                <a:cxn ang="0">
                  <a:pos x="172" y="100"/>
                </a:cxn>
                <a:cxn ang="0">
                  <a:pos x="124" y="112"/>
                </a:cxn>
                <a:cxn ang="0">
                  <a:pos x="72" y="122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0"/>
                </a:cxn>
                <a:cxn ang="0">
                  <a:pos x="10" y="126"/>
                </a:cxn>
                <a:cxn ang="0">
                  <a:pos x="4" y="118"/>
                </a:cxn>
                <a:cxn ang="0">
                  <a:pos x="2" y="114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98"/>
                </a:cxn>
                <a:cxn ang="0">
                  <a:pos x="4" y="94"/>
                </a:cxn>
                <a:cxn ang="0">
                  <a:pos x="8" y="90"/>
                </a:cxn>
                <a:cxn ang="0">
                  <a:pos x="16" y="86"/>
                </a:cxn>
                <a:cxn ang="0">
                  <a:pos x="32" y="84"/>
                </a:cxn>
                <a:cxn ang="0">
                  <a:pos x="50" y="82"/>
                </a:cxn>
                <a:cxn ang="0">
                  <a:pos x="50" y="82"/>
                </a:cxn>
                <a:cxn ang="0">
                  <a:pos x="72" y="78"/>
                </a:cxn>
                <a:cxn ang="0">
                  <a:pos x="104" y="72"/>
                </a:cxn>
                <a:cxn ang="0">
                  <a:pos x="140" y="62"/>
                </a:cxn>
                <a:cxn ang="0">
                  <a:pos x="170" y="50"/>
                </a:cxn>
                <a:cxn ang="0">
                  <a:pos x="170" y="50"/>
                </a:cxn>
                <a:cxn ang="0">
                  <a:pos x="184" y="44"/>
                </a:cxn>
                <a:cxn ang="0">
                  <a:pos x="196" y="36"/>
                </a:cxn>
                <a:cxn ang="0">
                  <a:pos x="222" y="18"/>
                </a:cxn>
                <a:cxn ang="0">
                  <a:pos x="232" y="12"/>
                </a:cxn>
                <a:cxn ang="0">
                  <a:pos x="244" y="6"/>
                </a:cxn>
                <a:cxn ang="0">
                  <a:pos x="256" y="2"/>
                </a:cxn>
                <a:cxn ang="0">
                  <a:pos x="266" y="0"/>
                </a:cxn>
                <a:cxn ang="0">
                  <a:pos x="266" y="0"/>
                </a:cxn>
                <a:cxn ang="0">
                  <a:pos x="272" y="2"/>
                </a:cxn>
                <a:cxn ang="0">
                  <a:pos x="276" y="4"/>
                </a:cxn>
                <a:cxn ang="0">
                  <a:pos x="284" y="10"/>
                </a:cxn>
                <a:cxn ang="0">
                  <a:pos x="288" y="18"/>
                </a:cxn>
                <a:cxn ang="0">
                  <a:pos x="292" y="28"/>
                </a:cxn>
                <a:cxn ang="0">
                  <a:pos x="296" y="46"/>
                </a:cxn>
                <a:cxn ang="0">
                  <a:pos x="296" y="54"/>
                </a:cxn>
                <a:cxn ang="0">
                  <a:pos x="296" y="54"/>
                </a:cxn>
              </a:cxnLst>
              <a:rect l="0" t="0" r="r" b="b"/>
              <a:pathLst>
                <a:path w="296" h="130">
                  <a:moveTo>
                    <a:pt x="296" y="54"/>
                  </a:moveTo>
                  <a:lnTo>
                    <a:pt x="296" y="54"/>
                  </a:lnTo>
                  <a:lnTo>
                    <a:pt x="274" y="64"/>
                  </a:lnTo>
                  <a:lnTo>
                    <a:pt x="246" y="74"/>
                  </a:lnTo>
                  <a:lnTo>
                    <a:pt x="212" y="86"/>
                  </a:lnTo>
                  <a:lnTo>
                    <a:pt x="172" y="100"/>
                  </a:lnTo>
                  <a:lnTo>
                    <a:pt x="124" y="112"/>
                  </a:lnTo>
                  <a:lnTo>
                    <a:pt x="72" y="12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0"/>
                  </a:lnTo>
                  <a:lnTo>
                    <a:pt x="10" y="126"/>
                  </a:lnTo>
                  <a:lnTo>
                    <a:pt x="4" y="118"/>
                  </a:lnTo>
                  <a:lnTo>
                    <a:pt x="2" y="11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4" y="94"/>
                  </a:lnTo>
                  <a:lnTo>
                    <a:pt x="8" y="90"/>
                  </a:lnTo>
                  <a:lnTo>
                    <a:pt x="16" y="86"/>
                  </a:lnTo>
                  <a:lnTo>
                    <a:pt x="32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72" y="78"/>
                  </a:lnTo>
                  <a:lnTo>
                    <a:pt x="104" y="72"/>
                  </a:lnTo>
                  <a:lnTo>
                    <a:pt x="140" y="6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84" y="44"/>
                  </a:lnTo>
                  <a:lnTo>
                    <a:pt x="196" y="36"/>
                  </a:lnTo>
                  <a:lnTo>
                    <a:pt x="222" y="18"/>
                  </a:lnTo>
                  <a:lnTo>
                    <a:pt x="232" y="12"/>
                  </a:lnTo>
                  <a:lnTo>
                    <a:pt x="244" y="6"/>
                  </a:lnTo>
                  <a:lnTo>
                    <a:pt x="256" y="2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72" y="2"/>
                  </a:lnTo>
                  <a:lnTo>
                    <a:pt x="276" y="4"/>
                  </a:lnTo>
                  <a:lnTo>
                    <a:pt x="284" y="10"/>
                  </a:lnTo>
                  <a:lnTo>
                    <a:pt x="288" y="18"/>
                  </a:lnTo>
                  <a:lnTo>
                    <a:pt x="292" y="28"/>
                  </a:lnTo>
                  <a:lnTo>
                    <a:pt x="296" y="46"/>
                  </a:lnTo>
                  <a:lnTo>
                    <a:pt x="296" y="54"/>
                  </a:lnTo>
                  <a:lnTo>
                    <a:pt x="296" y="54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868738" y="3028950"/>
              <a:ext cx="219075" cy="473075"/>
            </a:xfrm>
            <a:custGeom>
              <a:avLst/>
              <a:gdLst/>
              <a:ahLst/>
              <a:cxnLst>
                <a:cxn ang="0">
                  <a:pos x="138" y="280"/>
                </a:cxn>
                <a:cxn ang="0">
                  <a:pos x="138" y="280"/>
                </a:cxn>
                <a:cxn ang="0">
                  <a:pos x="136" y="270"/>
                </a:cxn>
                <a:cxn ang="0">
                  <a:pos x="130" y="250"/>
                </a:cxn>
                <a:cxn ang="0">
                  <a:pos x="122" y="222"/>
                </a:cxn>
                <a:cxn ang="0">
                  <a:pos x="116" y="208"/>
                </a:cxn>
                <a:cxn ang="0">
                  <a:pos x="110" y="196"/>
                </a:cxn>
                <a:cxn ang="0">
                  <a:pos x="110" y="196"/>
                </a:cxn>
                <a:cxn ang="0">
                  <a:pos x="92" y="166"/>
                </a:cxn>
                <a:cxn ang="0">
                  <a:pos x="74" y="134"/>
                </a:cxn>
                <a:cxn ang="0">
                  <a:pos x="66" y="118"/>
                </a:cxn>
                <a:cxn ang="0">
                  <a:pos x="62" y="102"/>
                </a:cxn>
                <a:cxn ang="0">
                  <a:pos x="60" y="90"/>
                </a:cxn>
                <a:cxn ang="0">
                  <a:pos x="60" y="84"/>
                </a:cxn>
                <a:cxn ang="0">
                  <a:pos x="62" y="80"/>
                </a:cxn>
                <a:cxn ang="0">
                  <a:pos x="62" y="80"/>
                </a:cxn>
                <a:cxn ang="0">
                  <a:pos x="68" y="72"/>
                </a:cxn>
                <a:cxn ang="0">
                  <a:pos x="74" y="62"/>
                </a:cxn>
                <a:cxn ang="0">
                  <a:pos x="76" y="58"/>
                </a:cxn>
                <a:cxn ang="0">
                  <a:pos x="74" y="54"/>
                </a:cxn>
                <a:cxn ang="0">
                  <a:pos x="70" y="50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50" y="40"/>
                </a:cxn>
                <a:cxn ang="0">
                  <a:pos x="42" y="32"/>
                </a:cxn>
                <a:cxn ang="0">
                  <a:pos x="36" y="24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0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2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32" y="66"/>
                </a:cxn>
                <a:cxn ang="0">
                  <a:pos x="44" y="100"/>
                </a:cxn>
                <a:cxn ang="0">
                  <a:pos x="54" y="136"/>
                </a:cxn>
                <a:cxn ang="0">
                  <a:pos x="54" y="136"/>
                </a:cxn>
                <a:cxn ang="0">
                  <a:pos x="64" y="174"/>
                </a:cxn>
                <a:cxn ang="0">
                  <a:pos x="74" y="212"/>
                </a:cxn>
                <a:cxn ang="0">
                  <a:pos x="88" y="250"/>
                </a:cxn>
                <a:cxn ang="0">
                  <a:pos x="102" y="286"/>
                </a:cxn>
                <a:cxn ang="0">
                  <a:pos x="102" y="286"/>
                </a:cxn>
                <a:cxn ang="0">
                  <a:pos x="106" y="294"/>
                </a:cxn>
                <a:cxn ang="0">
                  <a:pos x="112" y="298"/>
                </a:cxn>
                <a:cxn ang="0">
                  <a:pos x="118" y="296"/>
                </a:cxn>
                <a:cxn ang="0">
                  <a:pos x="124" y="294"/>
                </a:cxn>
                <a:cxn ang="0">
                  <a:pos x="134" y="284"/>
                </a:cxn>
                <a:cxn ang="0">
                  <a:pos x="138" y="280"/>
                </a:cxn>
                <a:cxn ang="0">
                  <a:pos x="138" y="280"/>
                </a:cxn>
              </a:cxnLst>
              <a:rect l="0" t="0" r="r" b="b"/>
              <a:pathLst>
                <a:path w="138" h="298">
                  <a:moveTo>
                    <a:pt x="138" y="280"/>
                  </a:moveTo>
                  <a:lnTo>
                    <a:pt x="138" y="280"/>
                  </a:lnTo>
                  <a:lnTo>
                    <a:pt x="136" y="270"/>
                  </a:lnTo>
                  <a:lnTo>
                    <a:pt x="130" y="250"/>
                  </a:lnTo>
                  <a:lnTo>
                    <a:pt x="122" y="222"/>
                  </a:lnTo>
                  <a:lnTo>
                    <a:pt x="116" y="208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92" y="166"/>
                  </a:lnTo>
                  <a:lnTo>
                    <a:pt x="74" y="134"/>
                  </a:lnTo>
                  <a:lnTo>
                    <a:pt x="66" y="118"/>
                  </a:lnTo>
                  <a:lnTo>
                    <a:pt x="62" y="102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8" y="72"/>
                  </a:lnTo>
                  <a:lnTo>
                    <a:pt x="74" y="62"/>
                  </a:lnTo>
                  <a:lnTo>
                    <a:pt x="76" y="58"/>
                  </a:lnTo>
                  <a:lnTo>
                    <a:pt x="74" y="54"/>
                  </a:lnTo>
                  <a:lnTo>
                    <a:pt x="70" y="50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0" y="40"/>
                  </a:lnTo>
                  <a:lnTo>
                    <a:pt x="42" y="32"/>
                  </a:lnTo>
                  <a:lnTo>
                    <a:pt x="36" y="2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2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32" y="66"/>
                  </a:lnTo>
                  <a:lnTo>
                    <a:pt x="44" y="100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4" y="174"/>
                  </a:lnTo>
                  <a:lnTo>
                    <a:pt x="74" y="212"/>
                  </a:lnTo>
                  <a:lnTo>
                    <a:pt x="88" y="250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6" y="294"/>
                  </a:lnTo>
                  <a:lnTo>
                    <a:pt x="112" y="298"/>
                  </a:lnTo>
                  <a:lnTo>
                    <a:pt x="118" y="296"/>
                  </a:lnTo>
                  <a:lnTo>
                    <a:pt x="124" y="294"/>
                  </a:lnTo>
                  <a:lnTo>
                    <a:pt x="134" y="284"/>
                  </a:lnTo>
                  <a:lnTo>
                    <a:pt x="138" y="280"/>
                  </a:lnTo>
                  <a:lnTo>
                    <a:pt x="138" y="280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871913" y="2959100"/>
              <a:ext cx="685800" cy="171450"/>
            </a:xfrm>
            <a:custGeom>
              <a:avLst/>
              <a:gdLst/>
              <a:ahLst/>
              <a:cxnLst>
                <a:cxn ang="0">
                  <a:pos x="432" y="2"/>
                </a:cxn>
                <a:cxn ang="0">
                  <a:pos x="414" y="0"/>
                </a:cxn>
                <a:cxn ang="0">
                  <a:pos x="384" y="4"/>
                </a:cxn>
                <a:cxn ang="0">
                  <a:pos x="374" y="8"/>
                </a:cxn>
                <a:cxn ang="0">
                  <a:pos x="310" y="28"/>
                </a:cxn>
                <a:cxn ang="0">
                  <a:pos x="260" y="38"/>
                </a:cxn>
                <a:cxn ang="0">
                  <a:pos x="248" y="40"/>
                </a:cxn>
                <a:cxn ang="0">
                  <a:pos x="206" y="42"/>
                </a:cxn>
                <a:cxn ang="0">
                  <a:pos x="162" y="52"/>
                </a:cxn>
                <a:cxn ang="0">
                  <a:pos x="134" y="58"/>
                </a:cxn>
                <a:cxn ang="0">
                  <a:pos x="72" y="68"/>
                </a:cxn>
                <a:cxn ang="0">
                  <a:pos x="52" y="68"/>
                </a:cxn>
                <a:cxn ang="0">
                  <a:pos x="14" y="70"/>
                </a:cxn>
                <a:cxn ang="0">
                  <a:pos x="2" y="74"/>
                </a:cxn>
                <a:cxn ang="0">
                  <a:pos x="2" y="76"/>
                </a:cxn>
                <a:cxn ang="0">
                  <a:pos x="10" y="74"/>
                </a:cxn>
                <a:cxn ang="0">
                  <a:pos x="22" y="76"/>
                </a:cxn>
                <a:cxn ang="0">
                  <a:pos x="28" y="78"/>
                </a:cxn>
                <a:cxn ang="0">
                  <a:pos x="18" y="82"/>
                </a:cxn>
                <a:cxn ang="0">
                  <a:pos x="16" y="88"/>
                </a:cxn>
                <a:cxn ang="0">
                  <a:pos x="24" y="104"/>
                </a:cxn>
                <a:cxn ang="0">
                  <a:pos x="32" y="108"/>
                </a:cxn>
                <a:cxn ang="0">
                  <a:pos x="34" y="108"/>
                </a:cxn>
                <a:cxn ang="0">
                  <a:pos x="44" y="104"/>
                </a:cxn>
                <a:cxn ang="0">
                  <a:pos x="52" y="102"/>
                </a:cxn>
                <a:cxn ang="0">
                  <a:pos x="56" y="98"/>
                </a:cxn>
                <a:cxn ang="0">
                  <a:pos x="68" y="88"/>
                </a:cxn>
                <a:cxn ang="0">
                  <a:pos x="82" y="84"/>
                </a:cxn>
                <a:cxn ang="0">
                  <a:pos x="160" y="80"/>
                </a:cxn>
                <a:cxn ang="0">
                  <a:pos x="230" y="72"/>
                </a:cxn>
                <a:cxn ang="0">
                  <a:pos x="246" y="68"/>
                </a:cxn>
                <a:cxn ang="0">
                  <a:pos x="322" y="48"/>
                </a:cxn>
                <a:cxn ang="0">
                  <a:pos x="386" y="40"/>
                </a:cxn>
                <a:cxn ang="0">
                  <a:pos x="402" y="42"/>
                </a:cxn>
                <a:cxn ang="0">
                  <a:pos x="422" y="48"/>
                </a:cxn>
                <a:cxn ang="0">
                  <a:pos x="426" y="50"/>
                </a:cxn>
                <a:cxn ang="0">
                  <a:pos x="428" y="44"/>
                </a:cxn>
                <a:cxn ang="0">
                  <a:pos x="432" y="2"/>
                </a:cxn>
              </a:cxnLst>
              <a:rect l="0" t="0" r="r" b="b"/>
              <a:pathLst>
                <a:path w="432" h="108">
                  <a:moveTo>
                    <a:pt x="432" y="2"/>
                  </a:moveTo>
                  <a:lnTo>
                    <a:pt x="432" y="2"/>
                  </a:lnTo>
                  <a:lnTo>
                    <a:pt x="426" y="2"/>
                  </a:lnTo>
                  <a:lnTo>
                    <a:pt x="414" y="0"/>
                  </a:lnTo>
                  <a:lnTo>
                    <a:pt x="396" y="2"/>
                  </a:lnTo>
                  <a:lnTo>
                    <a:pt x="384" y="4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46" y="18"/>
                  </a:lnTo>
                  <a:lnTo>
                    <a:pt x="310" y="28"/>
                  </a:lnTo>
                  <a:lnTo>
                    <a:pt x="276" y="36"/>
                  </a:lnTo>
                  <a:lnTo>
                    <a:pt x="260" y="38"/>
                  </a:lnTo>
                  <a:lnTo>
                    <a:pt x="248" y="40"/>
                  </a:lnTo>
                  <a:lnTo>
                    <a:pt x="248" y="40"/>
                  </a:lnTo>
                  <a:lnTo>
                    <a:pt x="226" y="40"/>
                  </a:lnTo>
                  <a:lnTo>
                    <a:pt x="206" y="42"/>
                  </a:lnTo>
                  <a:lnTo>
                    <a:pt x="186" y="46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34" y="58"/>
                  </a:lnTo>
                  <a:lnTo>
                    <a:pt x="102" y="64"/>
                  </a:lnTo>
                  <a:lnTo>
                    <a:pt x="7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26" y="70"/>
                  </a:lnTo>
                  <a:lnTo>
                    <a:pt x="1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2" y="80"/>
                  </a:lnTo>
                  <a:lnTo>
                    <a:pt x="18" y="82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96"/>
                  </a:lnTo>
                  <a:lnTo>
                    <a:pt x="24" y="104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8"/>
                  </a:lnTo>
                  <a:lnTo>
                    <a:pt x="60" y="94"/>
                  </a:lnTo>
                  <a:lnTo>
                    <a:pt x="68" y="88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114" y="80"/>
                  </a:lnTo>
                  <a:lnTo>
                    <a:pt x="160" y="80"/>
                  </a:lnTo>
                  <a:lnTo>
                    <a:pt x="208" y="76"/>
                  </a:lnTo>
                  <a:lnTo>
                    <a:pt x="230" y="72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82" y="58"/>
                  </a:lnTo>
                  <a:lnTo>
                    <a:pt x="322" y="48"/>
                  </a:lnTo>
                  <a:lnTo>
                    <a:pt x="360" y="42"/>
                  </a:lnTo>
                  <a:lnTo>
                    <a:pt x="386" y="40"/>
                  </a:lnTo>
                  <a:lnTo>
                    <a:pt x="386" y="40"/>
                  </a:lnTo>
                  <a:lnTo>
                    <a:pt x="402" y="42"/>
                  </a:lnTo>
                  <a:lnTo>
                    <a:pt x="414" y="44"/>
                  </a:lnTo>
                  <a:lnTo>
                    <a:pt x="422" y="48"/>
                  </a:lnTo>
                  <a:lnTo>
                    <a:pt x="426" y="50"/>
                  </a:lnTo>
                  <a:lnTo>
                    <a:pt x="426" y="50"/>
                  </a:lnTo>
                  <a:lnTo>
                    <a:pt x="426" y="50"/>
                  </a:lnTo>
                  <a:lnTo>
                    <a:pt x="428" y="44"/>
                  </a:lnTo>
                  <a:lnTo>
                    <a:pt x="430" y="28"/>
                  </a:lnTo>
                  <a:lnTo>
                    <a:pt x="432" y="2"/>
                  </a:lnTo>
                  <a:lnTo>
                    <a:pt x="432" y="2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668838" y="2924175"/>
              <a:ext cx="650875" cy="984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4"/>
                </a:cxn>
                <a:cxn ang="0">
                  <a:pos x="56" y="14"/>
                </a:cxn>
                <a:cxn ang="0">
                  <a:pos x="124" y="20"/>
                </a:cxn>
                <a:cxn ang="0">
                  <a:pos x="182" y="20"/>
                </a:cxn>
                <a:cxn ang="0">
                  <a:pos x="196" y="18"/>
                </a:cxn>
                <a:cxn ang="0">
                  <a:pos x="244" y="16"/>
                </a:cxn>
                <a:cxn ang="0">
                  <a:pos x="290" y="20"/>
                </a:cxn>
                <a:cxn ang="0">
                  <a:pos x="338" y="16"/>
                </a:cxn>
                <a:cxn ang="0">
                  <a:pos x="378" y="10"/>
                </a:cxn>
                <a:cxn ang="0">
                  <a:pos x="410" y="0"/>
                </a:cxn>
                <a:cxn ang="0">
                  <a:pos x="410" y="2"/>
                </a:cxn>
                <a:cxn ang="0">
                  <a:pos x="404" y="4"/>
                </a:cxn>
                <a:cxn ang="0">
                  <a:pos x="374" y="14"/>
                </a:cxn>
                <a:cxn ang="0">
                  <a:pos x="352" y="22"/>
                </a:cxn>
                <a:cxn ang="0">
                  <a:pos x="350" y="22"/>
                </a:cxn>
                <a:cxn ang="0">
                  <a:pos x="352" y="28"/>
                </a:cxn>
                <a:cxn ang="0">
                  <a:pos x="360" y="30"/>
                </a:cxn>
                <a:cxn ang="0">
                  <a:pos x="382" y="36"/>
                </a:cxn>
                <a:cxn ang="0">
                  <a:pos x="384" y="38"/>
                </a:cxn>
                <a:cxn ang="0">
                  <a:pos x="384" y="42"/>
                </a:cxn>
                <a:cxn ang="0">
                  <a:pos x="376" y="40"/>
                </a:cxn>
                <a:cxn ang="0">
                  <a:pos x="350" y="36"/>
                </a:cxn>
                <a:cxn ang="0">
                  <a:pos x="336" y="34"/>
                </a:cxn>
                <a:cxn ang="0">
                  <a:pos x="324" y="30"/>
                </a:cxn>
                <a:cxn ang="0">
                  <a:pos x="306" y="30"/>
                </a:cxn>
                <a:cxn ang="0">
                  <a:pos x="278" y="34"/>
                </a:cxn>
                <a:cxn ang="0">
                  <a:pos x="214" y="42"/>
                </a:cxn>
                <a:cxn ang="0">
                  <a:pos x="198" y="42"/>
                </a:cxn>
                <a:cxn ang="0">
                  <a:pos x="122" y="38"/>
                </a:cxn>
                <a:cxn ang="0">
                  <a:pos x="90" y="42"/>
                </a:cxn>
                <a:cxn ang="0">
                  <a:pos x="34" y="50"/>
                </a:cxn>
                <a:cxn ang="0">
                  <a:pos x="12" y="58"/>
                </a:cxn>
                <a:cxn ang="0">
                  <a:pos x="10" y="60"/>
                </a:cxn>
                <a:cxn ang="0">
                  <a:pos x="8" y="62"/>
                </a:cxn>
                <a:cxn ang="0">
                  <a:pos x="4" y="42"/>
                </a:cxn>
                <a:cxn ang="0">
                  <a:pos x="0" y="18"/>
                </a:cxn>
              </a:cxnLst>
              <a:rect l="0" t="0" r="r" b="b"/>
              <a:pathLst>
                <a:path w="410" h="62">
                  <a:moveTo>
                    <a:pt x="0" y="18"/>
                  </a:moveTo>
                  <a:lnTo>
                    <a:pt x="0" y="18"/>
                  </a:lnTo>
                  <a:lnTo>
                    <a:pt x="2" y="16"/>
                  </a:lnTo>
                  <a:lnTo>
                    <a:pt x="10" y="14"/>
                  </a:lnTo>
                  <a:lnTo>
                    <a:pt x="2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124" y="20"/>
                  </a:lnTo>
                  <a:lnTo>
                    <a:pt x="164" y="22"/>
                  </a:lnTo>
                  <a:lnTo>
                    <a:pt x="182" y="20"/>
                  </a:lnTo>
                  <a:lnTo>
                    <a:pt x="196" y="18"/>
                  </a:lnTo>
                  <a:lnTo>
                    <a:pt x="196" y="18"/>
                  </a:lnTo>
                  <a:lnTo>
                    <a:pt x="220" y="16"/>
                  </a:lnTo>
                  <a:lnTo>
                    <a:pt x="244" y="16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312" y="18"/>
                  </a:lnTo>
                  <a:lnTo>
                    <a:pt x="338" y="16"/>
                  </a:lnTo>
                  <a:lnTo>
                    <a:pt x="362" y="14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2"/>
                  </a:lnTo>
                  <a:lnTo>
                    <a:pt x="404" y="4"/>
                  </a:lnTo>
                  <a:lnTo>
                    <a:pt x="404" y="4"/>
                  </a:lnTo>
                  <a:lnTo>
                    <a:pt x="390" y="10"/>
                  </a:lnTo>
                  <a:lnTo>
                    <a:pt x="374" y="14"/>
                  </a:lnTo>
                  <a:lnTo>
                    <a:pt x="374" y="14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50" y="26"/>
                  </a:lnTo>
                  <a:lnTo>
                    <a:pt x="352" y="28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76" y="34"/>
                  </a:lnTo>
                  <a:lnTo>
                    <a:pt x="382" y="36"/>
                  </a:lnTo>
                  <a:lnTo>
                    <a:pt x="384" y="38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4" y="42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66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36" y="34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16" y="28"/>
                  </a:lnTo>
                  <a:lnTo>
                    <a:pt x="306" y="30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38" y="40"/>
                  </a:lnTo>
                  <a:lnTo>
                    <a:pt x="214" y="42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54" y="38"/>
                  </a:lnTo>
                  <a:lnTo>
                    <a:pt x="122" y="3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60" y="46"/>
                  </a:lnTo>
                  <a:lnTo>
                    <a:pt x="34" y="50"/>
                  </a:lnTo>
                  <a:lnTo>
                    <a:pt x="18" y="56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4" y="4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303713" y="2901950"/>
              <a:ext cx="374650" cy="34925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56"/>
                </a:cxn>
                <a:cxn ang="0">
                  <a:pos x="16" y="68"/>
                </a:cxn>
                <a:cxn ang="0">
                  <a:pos x="50" y="60"/>
                </a:cxn>
                <a:cxn ang="0">
                  <a:pos x="62" y="60"/>
                </a:cxn>
                <a:cxn ang="0">
                  <a:pos x="74" y="64"/>
                </a:cxn>
                <a:cxn ang="0">
                  <a:pos x="82" y="82"/>
                </a:cxn>
                <a:cxn ang="0">
                  <a:pos x="88" y="98"/>
                </a:cxn>
                <a:cxn ang="0">
                  <a:pos x="94" y="138"/>
                </a:cxn>
                <a:cxn ang="0">
                  <a:pos x="88" y="166"/>
                </a:cxn>
                <a:cxn ang="0">
                  <a:pos x="82" y="178"/>
                </a:cxn>
                <a:cxn ang="0">
                  <a:pos x="104" y="196"/>
                </a:cxn>
                <a:cxn ang="0">
                  <a:pos x="128" y="210"/>
                </a:cxn>
                <a:cxn ang="0">
                  <a:pos x="160" y="220"/>
                </a:cxn>
                <a:cxn ang="0">
                  <a:pos x="162" y="210"/>
                </a:cxn>
                <a:cxn ang="0">
                  <a:pos x="172" y="182"/>
                </a:cxn>
                <a:cxn ang="0">
                  <a:pos x="186" y="136"/>
                </a:cxn>
                <a:cxn ang="0">
                  <a:pos x="188" y="132"/>
                </a:cxn>
                <a:cxn ang="0">
                  <a:pos x="198" y="118"/>
                </a:cxn>
                <a:cxn ang="0">
                  <a:pos x="202" y="102"/>
                </a:cxn>
                <a:cxn ang="0">
                  <a:pos x="200" y="94"/>
                </a:cxn>
                <a:cxn ang="0">
                  <a:pos x="190" y="52"/>
                </a:cxn>
                <a:cxn ang="0">
                  <a:pos x="192" y="46"/>
                </a:cxn>
                <a:cxn ang="0">
                  <a:pos x="226" y="38"/>
                </a:cxn>
                <a:cxn ang="0">
                  <a:pos x="236" y="38"/>
                </a:cxn>
                <a:cxn ang="0">
                  <a:pos x="232" y="10"/>
                </a:cxn>
                <a:cxn ang="0">
                  <a:pos x="232" y="0"/>
                </a:cxn>
                <a:cxn ang="0">
                  <a:pos x="198" y="2"/>
                </a:cxn>
                <a:cxn ang="0">
                  <a:pos x="180" y="0"/>
                </a:cxn>
                <a:cxn ang="0">
                  <a:pos x="166" y="2"/>
                </a:cxn>
                <a:cxn ang="0">
                  <a:pos x="160" y="4"/>
                </a:cxn>
                <a:cxn ang="0">
                  <a:pos x="164" y="16"/>
                </a:cxn>
                <a:cxn ang="0">
                  <a:pos x="176" y="56"/>
                </a:cxn>
                <a:cxn ang="0">
                  <a:pos x="176" y="76"/>
                </a:cxn>
                <a:cxn ang="0">
                  <a:pos x="172" y="80"/>
                </a:cxn>
                <a:cxn ang="0">
                  <a:pos x="164" y="78"/>
                </a:cxn>
                <a:cxn ang="0">
                  <a:pos x="130" y="50"/>
                </a:cxn>
                <a:cxn ang="0">
                  <a:pos x="94" y="18"/>
                </a:cxn>
                <a:cxn ang="0">
                  <a:pos x="86" y="12"/>
                </a:cxn>
                <a:cxn ang="0">
                  <a:pos x="72" y="8"/>
                </a:cxn>
                <a:cxn ang="0">
                  <a:pos x="44" y="14"/>
                </a:cxn>
                <a:cxn ang="0">
                  <a:pos x="34" y="16"/>
                </a:cxn>
                <a:cxn ang="0">
                  <a:pos x="0" y="28"/>
                </a:cxn>
              </a:cxnLst>
              <a:rect l="0" t="0" r="r" b="b"/>
              <a:pathLst>
                <a:path w="236" h="220">
                  <a:moveTo>
                    <a:pt x="0" y="28"/>
                  </a:moveTo>
                  <a:lnTo>
                    <a:pt x="0" y="28"/>
                  </a:lnTo>
                  <a:lnTo>
                    <a:pt x="4" y="44"/>
                  </a:lnTo>
                  <a:lnTo>
                    <a:pt x="10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34" y="62"/>
                  </a:lnTo>
                  <a:lnTo>
                    <a:pt x="50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8" y="60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98"/>
                  </a:lnTo>
                  <a:lnTo>
                    <a:pt x="92" y="124"/>
                  </a:lnTo>
                  <a:lnTo>
                    <a:pt x="94" y="138"/>
                  </a:lnTo>
                  <a:lnTo>
                    <a:pt x="92" y="152"/>
                  </a:lnTo>
                  <a:lnTo>
                    <a:pt x="88" y="166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8" y="184"/>
                  </a:lnTo>
                  <a:lnTo>
                    <a:pt x="104" y="196"/>
                  </a:lnTo>
                  <a:lnTo>
                    <a:pt x="116" y="202"/>
                  </a:lnTo>
                  <a:lnTo>
                    <a:pt x="128" y="210"/>
                  </a:lnTo>
                  <a:lnTo>
                    <a:pt x="144" y="216"/>
                  </a:lnTo>
                  <a:lnTo>
                    <a:pt x="160" y="220"/>
                  </a:lnTo>
                  <a:lnTo>
                    <a:pt x="160" y="220"/>
                  </a:lnTo>
                  <a:lnTo>
                    <a:pt x="162" y="210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82" y="148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88" y="132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0" y="110"/>
                  </a:lnTo>
                  <a:lnTo>
                    <a:pt x="202" y="102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192" y="62"/>
                  </a:lnTo>
                  <a:lnTo>
                    <a:pt x="190" y="52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210" y="42"/>
                  </a:lnTo>
                  <a:lnTo>
                    <a:pt x="226" y="38"/>
                  </a:lnTo>
                  <a:lnTo>
                    <a:pt x="236" y="38"/>
                  </a:lnTo>
                  <a:lnTo>
                    <a:pt x="236" y="38"/>
                  </a:lnTo>
                  <a:lnTo>
                    <a:pt x="232" y="24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0" y="0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80" y="0"/>
                  </a:lnTo>
                  <a:lnTo>
                    <a:pt x="172" y="0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4" y="16"/>
                  </a:lnTo>
                  <a:lnTo>
                    <a:pt x="172" y="42"/>
                  </a:lnTo>
                  <a:lnTo>
                    <a:pt x="176" y="56"/>
                  </a:lnTo>
                  <a:lnTo>
                    <a:pt x="176" y="68"/>
                  </a:lnTo>
                  <a:lnTo>
                    <a:pt x="176" y="76"/>
                  </a:lnTo>
                  <a:lnTo>
                    <a:pt x="174" y="78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64" y="78"/>
                  </a:lnTo>
                  <a:lnTo>
                    <a:pt x="156" y="72"/>
                  </a:lnTo>
                  <a:lnTo>
                    <a:pt x="130" y="50"/>
                  </a:lnTo>
                  <a:lnTo>
                    <a:pt x="106" y="26"/>
                  </a:lnTo>
                  <a:lnTo>
                    <a:pt x="94" y="18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0" y="10"/>
                  </a:lnTo>
                  <a:lnTo>
                    <a:pt x="72" y="8"/>
                  </a:lnTo>
                  <a:lnTo>
                    <a:pt x="56" y="10"/>
                  </a:lnTo>
                  <a:lnTo>
                    <a:pt x="4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AF4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935413" y="3267075"/>
              <a:ext cx="657225" cy="63817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54" y="20"/>
                </a:cxn>
                <a:cxn ang="0">
                  <a:pos x="368" y="46"/>
                </a:cxn>
                <a:cxn ang="0">
                  <a:pos x="394" y="70"/>
                </a:cxn>
                <a:cxn ang="0">
                  <a:pos x="414" y="78"/>
                </a:cxn>
                <a:cxn ang="0">
                  <a:pos x="404" y="98"/>
                </a:cxn>
                <a:cxn ang="0">
                  <a:pos x="388" y="138"/>
                </a:cxn>
                <a:cxn ang="0">
                  <a:pos x="378" y="178"/>
                </a:cxn>
                <a:cxn ang="0">
                  <a:pos x="366" y="234"/>
                </a:cxn>
                <a:cxn ang="0">
                  <a:pos x="344" y="314"/>
                </a:cxn>
                <a:cxn ang="0">
                  <a:pos x="340" y="354"/>
                </a:cxn>
                <a:cxn ang="0">
                  <a:pos x="344" y="398"/>
                </a:cxn>
                <a:cxn ang="0">
                  <a:pos x="338" y="400"/>
                </a:cxn>
                <a:cxn ang="0">
                  <a:pos x="306" y="402"/>
                </a:cxn>
                <a:cxn ang="0">
                  <a:pos x="278" y="398"/>
                </a:cxn>
                <a:cxn ang="0">
                  <a:pos x="262" y="390"/>
                </a:cxn>
                <a:cxn ang="0">
                  <a:pos x="296" y="284"/>
                </a:cxn>
                <a:cxn ang="0">
                  <a:pos x="304" y="238"/>
                </a:cxn>
                <a:cxn ang="0">
                  <a:pos x="312" y="196"/>
                </a:cxn>
                <a:cxn ang="0">
                  <a:pos x="334" y="100"/>
                </a:cxn>
                <a:cxn ang="0">
                  <a:pos x="308" y="108"/>
                </a:cxn>
                <a:cxn ang="0">
                  <a:pos x="206" y="134"/>
                </a:cxn>
                <a:cxn ang="0">
                  <a:pos x="124" y="150"/>
                </a:cxn>
                <a:cxn ang="0">
                  <a:pos x="84" y="154"/>
                </a:cxn>
                <a:cxn ang="0">
                  <a:pos x="74" y="152"/>
                </a:cxn>
                <a:cxn ang="0">
                  <a:pos x="62" y="146"/>
                </a:cxn>
                <a:cxn ang="0">
                  <a:pos x="50" y="130"/>
                </a:cxn>
                <a:cxn ang="0">
                  <a:pos x="44" y="120"/>
                </a:cxn>
                <a:cxn ang="0">
                  <a:pos x="28" y="110"/>
                </a:cxn>
                <a:cxn ang="0">
                  <a:pos x="6" y="106"/>
                </a:cxn>
                <a:cxn ang="0">
                  <a:pos x="0" y="106"/>
                </a:cxn>
                <a:cxn ang="0">
                  <a:pos x="24" y="76"/>
                </a:cxn>
                <a:cxn ang="0">
                  <a:pos x="50" y="56"/>
                </a:cxn>
                <a:cxn ang="0">
                  <a:pos x="70" y="48"/>
                </a:cxn>
                <a:cxn ang="0">
                  <a:pos x="76" y="48"/>
                </a:cxn>
                <a:cxn ang="0">
                  <a:pos x="88" y="66"/>
                </a:cxn>
                <a:cxn ang="0">
                  <a:pos x="100" y="88"/>
                </a:cxn>
                <a:cxn ang="0">
                  <a:pos x="100" y="96"/>
                </a:cxn>
                <a:cxn ang="0">
                  <a:pos x="110" y="88"/>
                </a:cxn>
                <a:cxn ang="0">
                  <a:pos x="114" y="90"/>
                </a:cxn>
                <a:cxn ang="0">
                  <a:pos x="116" y="94"/>
                </a:cxn>
                <a:cxn ang="0">
                  <a:pos x="140" y="92"/>
                </a:cxn>
                <a:cxn ang="0">
                  <a:pos x="182" y="82"/>
                </a:cxn>
                <a:cxn ang="0">
                  <a:pos x="240" y="56"/>
                </a:cxn>
                <a:cxn ang="0">
                  <a:pos x="274" y="36"/>
                </a:cxn>
                <a:cxn ang="0">
                  <a:pos x="318" y="12"/>
                </a:cxn>
                <a:cxn ang="0">
                  <a:pos x="348" y="0"/>
                </a:cxn>
              </a:cxnLst>
              <a:rect l="0" t="0" r="r" b="b"/>
              <a:pathLst>
                <a:path w="414" h="402">
                  <a:moveTo>
                    <a:pt x="348" y="0"/>
                  </a:moveTo>
                  <a:lnTo>
                    <a:pt x="348" y="0"/>
                  </a:lnTo>
                  <a:lnTo>
                    <a:pt x="350" y="10"/>
                  </a:lnTo>
                  <a:lnTo>
                    <a:pt x="354" y="20"/>
                  </a:lnTo>
                  <a:lnTo>
                    <a:pt x="360" y="34"/>
                  </a:lnTo>
                  <a:lnTo>
                    <a:pt x="368" y="46"/>
                  </a:lnTo>
                  <a:lnTo>
                    <a:pt x="378" y="58"/>
                  </a:lnTo>
                  <a:lnTo>
                    <a:pt x="394" y="70"/>
                  </a:lnTo>
                  <a:lnTo>
                    <a:pt x="404" y="74"/>
                  </a:lnTo>
                  <a:lnTo>
                    <a:pt x="414" y="78"/>
                  </a:lnTo>
                  <a:lnTo>
                    <a:pt x="414" y="78"/>
                  </a:lnTo>
                  <a:lnTo>
                    <a:pt x="404" y="98"/>
                  </a:lnTo>
                  <a:lnTo>
                    <a:pt x="396" y="118"/>
                  </a:lnTo>
                  <a:lnTo>
                    <a:pt x="388" y="138"/>
                  </a:lnTo>
                  <a:lnTo>
                    <a:pt x="388" y="138"/>
                  </a:lnTo>
                  <a:lnTo>
                    <a:pt x="378" y="178"/>
                  </a:lnTo>
                  <a:lnTo>
                    <a:pt x="366" y="234"/>
                  </a:lnTo>
                  <a:lnTo>
                    <a:pt x="366" y="234"/>
                  </a:lnTo>
                  <a:lnTo>
                    <a:pt x="354" y="274"/>
                  </a:lnTo>
                  <a:lnTo>
                    <a:pt x="344" y="314"/>
                  </a:lnTo>
                  <a:lnTo>
                    <a:pt x="342" y="334"/>
                  </a:lnTo>
                  <a:lnTo>
                    <a:pt x="340" y="354"/>
                  </a:lnTo>
                  <a:lnTo>
                    <a:pt x="340" y="376"/>
                  </a:lnTo>
                  <a:lnTo>
                    <a:pt x="344" y="398"/>
                  </a:lnTo>
                  <a:lnTo>
                    <a:pt x="344" y="398"/>
                  </a:lnTo>
                  <a:lnTo>
                    <a:pt x="338" y="400"/>
                  </a:lnTo>
                  <a:lnTo>
                    <a:pt x="320" y="402"/>
                  </a:lnTo>
                  <a:lnTo>
                    <a:pt x="306" y="402"/>
                  </a:lnTo>
                  <a:lnTo>
                    <a:pt x="292" y="402"/>
                  </a:lnTo>
                  <a:lnTo>
                    <a:pt x="278" y="398"/>
                  </a:lnTo>
                  <a:lnTo>
                    <a:pt x="262" y="390"/>
                  </a:lnTo>
                  <a:lnTo>
                    <a:pt x="262" y="390"/>
                  </a:lnTo>
                  <a:lnTo>
                    <a:pt x="280" y="334"/>
                  </a:lnTo>
                  <a:lnTo>
                    <a:pt x="296" y="284"/>
                  </a:lnTo>
                  <a:lnTo>
                    <a:pt x="302" y="260"/>
                  </a:lnTo>
                  <a:lnTo>
                    <a:pt x="304" y="238"/>
                  </a:lnTo>
                  <a:lnTo>
                    <a:pt x="304" y="238"/>
                  </a:lnTo>
                  <a:lnTo>
                    <a:pt x="312" y="196"/>
                  </a:lnTo>
                  <a:lnTo>
                    <a:pt x="322" y="150"/>
                  </a:lnTo>
                  <a:lnTo>
                    <a:pt x="334" y="100"/>
                  </a:lnTo>
                  <a:lnTo>
                    <a:pt x="334" y="100"/>
                  </a:lnTo>
                  <a:lnTo>
                    <a:pt x="308" y="108"/>
                  </a:lnTo>
                  <a:lnTo>
                    <a:pt x="246" y="124"/>
                  </a:lnTo>
                  <a:lnTo>
                    <a:pt x="206" y="134"/>
                  </a:lnTo>
                  <a:lnTo>
                    <a:pt x="164" y="142"/>
                  </a:lnTo>
                  <a:lnTo>
                    <a:pt x="124" y="150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2" y="154"/>
                  </a:lnTo>
                  <a:lnTo>
                    <a:pt x="74" y="152"/>
                  </a:lnTo>
                  <a:lnTo>
                    <a:pt x="68" y="150"/>
                  </a:lnTo>
                  <a:lnTo>
                    <a:pt x="62" y="146"/>
                  </a:lnTo>
                  <a:lnTo>
                    <a:pt x="56" y="138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4" y="120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0" y="106"/>
                  </a:lnTo>
                  <a:lnTo>
                    <a:pt x="6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6" y="96"/>
                  </a:lnTo>
                  <a:lnTo>
                    <a:pt x="24" y="76"/>
                  </a:lnTo>
                  <a:lnTo>
                    <a:pt x="36" y="66"/>
                  </a:lnTo>
                  <a:lnTo>
                    <a:pt x="50" y="56"/>
                  </a:lnTo>
                  <a:lnTo>
                    <a:pt x="62" y="50"/>
                  </a:lnTo>
                  <a:lnTo>
                    <a:pt x="7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0" y="54"/>
                  </a:lnTo>
                  <a:lnTo>
                    <a:pt x="88" y="66"/>
                  </a:lnTo>
                  <a:lnTo>
                    <a:pt x="98" y="80"/>
                  </a:lnTo>
                  <a:lnTo>
                    <a:pt x="100" y="8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6" y="90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26" y="94"/>
                  </a:lnTo>
                  <a:lnTo>
                    <a:pt x="140" y="92"/>
                  </a:lnTo>
                  <a:lnTo>
                    <a:pt x="160" y="88"/>
                  </a:lnTo>
                  <a:lnTo>
                    <a:pt x="182" y="82"/>
                  </a:lnTo>
                  <a:lnTo>
                    <a:pt x="210" y="72"/>
                  </a:lnTo>
                  <a:lnTo>
                    <a:pt x="240" y="56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98" y="22"/>
                  </a:lnTo>
                  <a:lnTo>
                    <a:pt x="318" y="12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DDE8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589463" y="2790825"/>
              <a:ext cx="38100" cy="47625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8" y="24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20" y="30"/>
                </a:cxn>
                <a:cxn ang="0">
                  <a:pos x="24" y="28"/>
                </a:cxn>
                <a:cxn ang="0">
                  <a:pos x="24" y="20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4" h="30">
                  <a:moveTo>
                    <a:pt x="24" y="10"/>
                  </a:moveTo>
                  <a:lnTo>
                    <a:pt x="24" y="10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4" y="28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E3B2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4171950"/>
              <a:ext cx="12700" cy="158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D1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62800" y="228600"/>
            <a:ext cx="1981200" cy="2355850"/>
            <a:chOff x="3922713" y="2555875"/>
            <a:chExt cx="1298575" cy="1746250"/>
          </a:xfrm>
        </p:grpSpPr>
        <p:sp>
          <p:nvSpPr>
            <p:cNvPr id="1094" name="AutoShape 70"/>
            <p:cNvSpPr>
              <a:spLocks noChangeAspect="1" noChangeArrowheads="1" noTextEdit="1"/>
            </p:cNvSpPr>
            <p:nvPr/>
          </p:nvSpPr>
          <p:spPr bwMode="auto">
            <a:xfrm>
              <a:off x="3922713" y="2555875"/>
              <a:ext cx="1298575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273551" y="2555875"/>
              <a:ext cx="938213" cy="1720850"/>
            </a:xfrm>
            <a:custGeom>
              <a:avLst/>
              <a:gdLst/>
              <a:ahLst/>
              <a:cxnLst>
                <a:cxn ang="0">
                  <a:pos x="1168" y="249"/>
                </a:cxn>
                <a:cxn ang="0">
                  <a:pos x="1062" y="172"/>
                </a:cxn>
                <a:cxn ang="0">
                  <a:pos x="917" y="140"/>
                </a:cxn>
                <a:cxn ang="0">
                  <a:pos x="811" y="159"/>
                </a:cxn>
                <a:cxn ang="0">
                  <a:pos x="712" y="186"/>
                </a:cxn>
                <a:cxn ang="0">
                  <a:pos x="611" y="195"/>
                </a:cxn>
                <a:cxn ang="0">
                  <a:pos x="505" y="162"/>
                </a:cxn>
                <a:cxn ang="0">
                  <a:pos x="374" y="101"/>
                </a:cxn>
                <a:cxn ang="0">
                  <a:pos x="252" y="39"/>
                </a:cxn>
                <a:cxn ang="0">
                  <a:pos x="185" y="2"/>
                </a:cxn>
                <a:cxn ang="0">
                  <a:pos x="12" y="428"/>
                </a:cxn>
                <a:cxn ang="0">
                  <a:pos x="100" y="485"/>
                </a:cxn>
                <a:cxn ang="0">
                  <a:pos x="233" y="563"/>
                </a:cxn>
                <a:cxn ang="0">
                  <a:pos x="366" y="632"/>
                </a:cxn>
                <a:cxn ang="0">
                  <a:pos x="468" y="662"/>
                </a:cxn>
                <a:cxn ang="0">
                  <a:pos x="572" y="664"/>
                </a:cxn>
                <a:cxn ang="0">
                  <a:pos x="675" y="656"/>
                </a:cxn>
                <a:cxn ang="0">
                  <a:pos x="766" y="647"/>
                </a:cxn>
                <a:cxn ang="0">
                  <a:pos x="848" y="650"/>
                </a:cxn>
                <a:cxn ang="0">
                  <a:pos x="919" y="668"/>
                </a:cxn>
                <a:cxn ang="0">
                  <a:pos x="972" y="690"/>
                </a:cxn>
                <a:cxn ang="0">
                  <a:pos x="1006" y="714"/>
                </a:cxn>
                <a:cxn ang="0">
                  <a:pos x="860" y="1201"/>
                </a:cxn>
                <a:cxn ang="0">
                  <a:pos x="766" y="1128"/>
                </a:cxn>
                <a:cxn ang="0">
                  <a:pos x="662" y="1045"/>
                </a:cxn>
                <a:cxn ang="0">
                  <a:pos x="592" y="959"/>
                </a:cxn>
                <a:cxn ang="0">
                  <a:pos x="509" y="912"/>
                </a:cxn>
                <a:cxn ang="0">
                  <a:pos x="447" y="901"/>
                </a:cxn>
                <a:cxn ang="0">
                  <a:pos x="408" y="891"/>
                </a:cxn>
                <a:cxn ang="0">
                  <a:pos x="416" y="853"/>
                </a:cxn>
                <a:cxn ang="0">
                  <a:pos x="436" y="840"/>
                </a:cxn>
                <a:cxn ang="0">
                  <a:pos x="421" y="755"/>
                </a:cxn>
                <a:cxn ang="0">
                  <a:pos x="356" y="716"/>
                </a:cxn>
                <a:cxn ang="0">
                  <a:pos x="293" y="755"/>
                </a:cxn>
                <a:cxn ang="0">
                  <a:pos x="276" y="840"/>
                </a:cxn>
                <a:cxn ang="0">
                  <a:pos x="294" y="858"/>
                </a:cxn>
                <a:cxn ang="0">
                  <a:pos x="306" y="899"/>
                </a:cxn>
                <a:cxn ang="0">
                  <a:pos x="268" y="913"/>
                </a:cxn>
                <a:cxn ang="0">
                  <a:pos x="207" y="918"/>
                </a:cxn>
                <a:cxn ang="0">
                  <a:pos x="154" y="918"/>
                </a:cxn>
                <a:cxn ang="0">
                  <a:pos x="125" y="909"/>
                </a:cxn>
                <a:cxn ang="0">
                  <a:pos x="160" y="868"/>
                </a:cxn>
                <a:cxn ang="0">
                  <a:pos x="244" y="830"/>
                </a:cxn>
                <a:cxn ang="0">
                  <a:pos x="279" y="756"/>
                </a:cxn>
                <a:cxn ang="0">
                  <a:pos x="204" y="782"/>
                </a:cxn>
                <a:cxn ang="0">
                  <a:pos x="105" y="828"/>
                </a:cxn>
                <a:cxn ang="0">
                  <a:pos x="33" y="889"/>
                </a:cxn>
                <a:cxn ang="0">
                  <a:pos x="39" y="970"/>
                </a:cxn>
                <a:cxn ang="0">
                  <a:pos x="127" y="1035"/>
                </a:cxn>
                <a:cxn ang="0">
                  <a:pos x="364" y="2098"/>
                </a:cxn>
                <a:cxn ang="0">
                  <a:pos x="545" y="1120"/>
                </a:cxn>
                <a:cxn ang="0">
                  <a:pos x="596" y="1140"/>
                </a:cxn>
                <a:cxn ang="0">
                  <a:pos x="642" y="1162"/>
                </a:cxn>
                <a:cxn ang="0">
                  <a:pos x="697" y="1189"/>
                </a:cxn>
                <a:cxn ang="0">
                  <a:pos x="758" y="1218"/>
                </a:cxn>
                <a:cxn ang="0">
                  <a:pos x="816" y="1244"/>
                </a:cxn>
                <a:cxn ang="0">
                  <a:pos x="861" y="1266"/>
                </a:cxn>
                <a:cxn ang="0">
                  <a:pos x="884" y="1277"/>
                </a:cxn>
                <a:cxn ang="0">
                  <a:pos x="892" y="1242"/>
                </a:cxn>
              </a:cxnLst>
              <a:rect l="0" t="0" r="r" b="b"/>
              <a:pathLst>
                <a:path w="1180" h="2168">
                  <a:moveTo>
                    <a:pt x="1180" y="275"/>
                  </a:moveTo>
                  <a:lnTo>
                    <a:pt x="1179" y="272"/>
                  </a:lnTo>
                  <a:lnTo>
                    <a:pt x="1176" y="262"/>
                  </a:lnTo>
                  <a:lnTo>
                    <a:pt x="1168" y="249"/>
                  </a:lnTo>
                  <a:lnTo>
                    <a:pt x="1154" y="231"/>
                  </a:lnTo>
                  <a:lnTo>
                    <a:pt x="1132" y="212"/>
                  </a:lnTo>
                  <a:lnTo>
                    <a:pt x="1102" y="191"/>
                  </a:lnTo>
                  <a:lnTo>
                    <a:pt x="1062" y="172"/>
                  </a:lnTo>
                  <a:lnTo>
                    <a:pt x="1009" y="153"/>
                  </a:lnTo>
                  <a:lnTo>
                    <a:pt x="976" y="145"/>
                  </a:lnTo>
                  <a:lnTo>
                    <a:pt x="946" y="142"/>
                  </a:lnTo>
                  <a:lnTo>
                    <a:pt x="917" y="140"/>
                  </a:lnTo>
                  <a:lnTo>
                    <a:pt x="890" y="143"/>
                  </a:lnTo>
                  <a:lnTo>
                    <a:pt x="862" y="146"/>
                  </a:lnTo>
                  <a:lnTo>
                    <a:pt x="837" y="152"/>
                  </a:lnTo>
                  <a:lnTo>
                    <a:pt x="811" y="159"/>
                  </a:lnTo>
                  <a:lnTo>
                    <a:pt x="786" y="166"/>
                  </a:lnTo>
                  <a:lnTo>
                    <a:pt x="762" y="174"/>
                  </a:lnTo>
                  <a:lnTo>
                    <a:pt x="738" y="181"/>
                  </a:lnTo>
                  <a:lnTo>
                    <a:pt x="712" y="186"/>
                  </a:lnTo>
                  <a:lnTo>
                    <a:pt x="688" y="192"/>
                  </a:lnTo>
                  <a:lnTo>
                    <a:pt x="663" y="196"/>
                  </a:lnTo>
                  <a:lnTo>
                    <a:pt x="637" y="197"/>
                  </a:lnTo>
                  <a:lnTo>
                    <a:pt x="611" y="195"/>
                  </a:lnTo>
                  <a:lnTo>
                    <a:pt x="583" y="190"/>
                  </a:lnTo>
                  <a:lnTo>
                    <a:pt x="560" y="183"/>
                  </a:lnTo>
                  <a:lnTo>
                    <a:pt x="534" y="174"/>
                  </a:lnTo>
                  <a:lnTo>
                    <a:pt x="505" y="162"/>
                  </a:lnTo>
                  <a:lnTo>
                    <a:pt x="474" y="150"/>
                  </a:lnTo>
                  <a:lnTo>
                    <a:pt x="441" y="135"/>
                  </a:lnTo>
                  <a:lnTo>
                    <a:pt x="408" y="119"/>
                  </a:lnTo>
                  <a:lnTo>
                    <a:pt x="374" y="101"/>
                  </a:lnTo>
                  <a:lnTo>
                    <a:pt x="341" y="85"/>
                  </a:lnTo>
                  <a:lnTo>
                    <a:pt x="310" y="69"/>
                  </a:lnTo>
                  <a:lnTo>
                    <a:pt x="280" y="53"/>
                  </a:lnTo>
                  <a:lnTo>
                    <a:pt x="252" y="39"/>
                  </a:lnTo>
                  <a:lnTo>
                    <a:pt x="229" y="26"/>
                  </a:lnTo>
                  <a:lnTo>
                    <a:pt x="210" y="15"/>
                  </a:lnTo>
                  <a:lnTo>
                    <a:pt x="195" y="7"/>
                  </a:lnTo>
                  <a:lnTo>
                    <a:pt x="185" y="2"/>
                  </a:lnTo>
                  <a:lnTo>
                    <a:pt x="182" y="0"/>
                  </a:lnTo>
                  <a:lnTo>
                    <a:pt x="0" y="420"/>
                  </a:lnTo>
                  <a:lnTo>
                    <a:pt x="3" y="423"/>
                  </a:lnTo>
                  <a:lnTo>
                    <a:pt x="12" y="428"/>
                  </a:lnTo>
                  <a:lnTo>
                    <a:pt x="29" y="439"/>
                  </a:lnTo>
                  <a:lnTo>
                    <a:pt x="48" y="451"/>
                  </a:lnTo>
                  <a:lnTo>
                    <a:pt x="72" y="467"/>
                  </a:lnTo>
                  <a:lnTo>
                    <a:pt x="100" y="485"/>
                  </a:lnTo>
                  <a:lnTo>
                    <a:pt x="131" y="503"/>
                  </a:lnTo>
                  <a:lnTo>
                    <a:pt x="163" y="523"/>
                  </a:lnTo>
                  <a:lnTo>
                    <a:pt x="198" y="543"/>
                  </a:lnTo>
                  <a:lnTo>
                    <a:pt x="233" y="563"/>
                  </a:lnTo>
                  <a:lnTo>
                    <a:pt x="268" y="583"/>
                  </a:lnTo>
                  <a:lnTo>
                    <a:pt x="302" y="601"/>
                  </a:lnTo>
                  <a:lnTo>
                    <a:pt x="335" y="617"/>
                  </a:lnTo>
                  <a:lnTo>
                    <a:pt x="366" y="632"/>
                  </a:lnTo>
                  <a:lnTo>
                    <a:pt x="394" y="644"/>
                  </a:lnTo>
                  <a:lnTo>
                    <a:pt x="419" y="652"/>
                  </a:lnTo>
                  <a:lnTo>
                    <a:pt x="444" y="657"/>
                  </a:lnTo>
                  <a:lnTo>
                    <a:pt x="468" y="662"/>
                  </a:lnTo>
                  <a:lnTo>
                    <a:pt x="493" y="664"/>
                  </a:lnTo>
                  <a:lnTo>
                    <a:pt x="520" y="665"/>
                  </a:lnTo>
                  <a:lnTo>
                    <a:pt x="545" y="665"/>
                  </a:lnTo>
                  <a:lnTo>
                    <a:pt x="572" y="664"/>
                  </a:lnTo>
                  <a:lnTo>
                    <a:pt x="598" y="663"/>
                  </a:lnTo>
                  <a:lnTo>
                    <a:pt x="625" y="661"/>
                  </a:lnTo>
                  <a:lnTo>
                    <a:pt x="650" y="659"/>
                  </a:lnTo>
                  <a:lnTo>
                    <a:pt x="675" y="656"/>
                  </a:lnTo>
                  <a:lnTo>
                    <a:pt x="700" y="653"/>
                  </a:lnTo>
                  <a:lnTo>
                    <a:pt x="723" y="650"/>
                  </a:lnTo>
                  <a:lnTo>
                    <a:pt x="746" y="649"/>
                  </a:lnTo>
                  <a:lnTo>
                    <a:pt x="766" y="647"/>
                  </a:lnTo>
                  <a:lnTo>
                    <a:pt x="786" y="647"/>
                  </a:lnTo>
                  <a:lnTo>
                    <a:pt x="804" y="647"/>
                  </a:lnTo>
                  <a:lnTo>
                    <a:pt x="826" y="648"/>
                  </a:lnTo>
                  <a:lnTo>
                    <a:pt x="848" y="650"/>
                  </a:lnTo>
                  <a:lnTo>
                    <a:pt x="868" y="654"/>
                  </a:lnTo>
                  <a:lnTo>
                    <a:pt x="886" y="657"/>
                  </a:lnTo>
                  <a:lnTo>
                    <a:pt x="904" y="662"/>
                  </a:lnTo>
                  <a:lnTo>
                    <a:pt x="919" y="668"/>
                  </a:lnTo>
                  <a:lnTo>
                    <a:pt x="934" y="672"/>
                  </a:lnTo>
                  <a:lnTo>
                    <a:pt x="947" y="678"/>
                  </a:lnTo>
                  <a:lnTo>
                    <a:pt x="960" y="684"/>
                  </a:lnTo>
                  <a:lnTo>
                    <a:pt x="972" y="690"/>
                  </a:lnTo>
                  <a:lnTo>
                    <a:pt x="981" y="696"/>
                  </a:lnTo>
                  <a:lnTo>
                    <a:pt x="990" y="702"/>
                  </a:lnTo>
                  <a:lnTo>
                    <a:pt x="999" y="708"/>
                  </a:lnTo>
                  <a:lnTo>
                    <a:pt x="1006" y="714"/>
                  </a:lnTo>
                  <a:lnTo>
                    <a:pt x="1012" y="720"/>
                  </a:lnTo>
                  <a:lnTo>
                    <a:pt x="1018" y="724"/>
                  </a:lnTo>
                  <a:lnTo>
                    <a:pt x="876" y="1213"/>
                  </a:lnTo>
                  <a:lnTo>
                    <a:pt x="860" y="1201"/>
                  </a:lnTo>
                  <a:lnTo>
                    <a:pt x="839" y="1185"/>
                  </a:lnTo>
                  <a:lnTo>
                    <a:pt x="816" y="1167"/>
                  </a:lnTo>
                  <a:lnTo>
                    <a:pt x="792" y="1148"/>
                  </a:lnTo>
                  <a:lnTo>
                    <a:pt x="766" y="1128"/>
                  </a:lnTo>
                  <a:lnTo>
                    <a:pt x="741" y="1109"/>
                  </a:lnTo>
                  <a:lnTo>
                    <a:pt x="717" y="1090"/>
                  </a:lnTo>
                  <a:lnTo>
                    <a:pt x="694" y="1073"/>
                  </a:lnTo>
                  <a:lnTo>
                    <a:pt x="662" y="1045"/>
                  </a:lnTo>
                  <a:lnTo>
                    <a:pt x="638" y="1021"/>
                  </a:lnTo>
                  <a:lnTo>
                    <a:pt x="621" y="998"/>
                  </a:lnTo>
                  <a:lnTo>
                    <a:pt x="606" y="977"/>
                  </a:lnTo>
                  <a:lnTo>
                    <a:pt x="592" y="959"/>
                  </a:lnTo>
                  <a:lnTo>
                    <a:pt x="576" y="943"/>
                  </a:lnTo>
                  <a:lnTo>
                    <a:pt x="554" y="929"/>
                  </a:lnTo>
                  <a:lnTo>
                    <a:pt x="525" y="916"/>
                  </a:lnTo>
                  <a:lnTo>
                    <a:pt x="509" y="912"/>
                  </a:lnTo>
                  <a:lnTo>
                    <a:pt x="493" y="907"/>
                  </a:lnTo>
                  <a:lnTo>
                    <a:pt x="477" y="905"/>
                  </a:lnTo>
                  <a:lnTo>
                    <a:pt x="462" y="903"/>
                  </a:lnTo>
                  <a:lnTo>
                    <a:pt x="447" y="901"/>
                  </a:lnTo>
                  <a:lnTo>
                    <a:pt x="432" y="900"/>
                  </a:lnTo>
                  <a:lnTo>
                    <a:pt x="418" y="900"/>
                  </a:lnTo>
                  <a:lnTo>
                    <a:pt x="404" y="901"/>
                  </a:lnTo>
                  <a:lnTo>
                    <a:pt x="408" y="891"/>
                  </a:lnTo>
                  <a:lnTo>
                    <a:pt x="410" y="881"/>
                  </a:lnTo>
                  <a:lnTo>
                    <a:pt x="412" y="869"/>
                  </a:lnTo>
                  <a:lnTo>
                    <a:pt x="415" y="858"/>
                  </a:lnTo>
                  <a:lnTo>
                    <a:pt x="416" y="853"/>
                  </a:lnTo>
                  <a:lnTo>
                    <a:pt x="416" y="848"/>
                  </a:lnTo>
                  <a:lnTo>
                    <a:pt x="416" y="845"/>
                  </a:lnTo>
                  <a:lnTo>
                    <a:pt x="416" y="840"/>
                  </a:lnTo>
                  <a:lnTo>
                    <a:pt x="436" y="840"/>
                  </a:lnTo>
                  <a:lnTo>
                    <a:pt x="434" y="817"/>
                  </a:lnTo>
                  <a:lnTo>
                    <a:pt x="432" y="794"/>
                  </a:lnTo>
                  <a:lnTo>
                    <a:pt x="427" y="774"/>
                  </a:lnTo>
                  <a:lnTo>
                    <a:pt x="421" y="755"/>
                  </a:lnTo>
                  <a:lnTo>
                    <a:pt x="410" y="739"/>
                  </a:lnTo>
                  <a:lnTo>
                    <a:pt x="396" y="726"/>
                  </a:lnTo>
                  <a:lnTo>
                    <a:pt x="379" y="718"/>
                  </a:lnTo>
                  <a:lnTo>
                    <a:pt x="356" y="716"/>
                  </a:lnTo>
                  <a:lnTo>
                    <a:pt x="334" y="718"/>
                  </a:lnTo>
                  <a:lnTo>
                    <a:pt x="317" y="726"/>
                  </a:lnTo>
                  <a:lnTo>
                    <a:pt x="303" y="739"/>
                  </a:lnTo>
                  <a:lnTo>
                    <a:pt x="293" y="755"/>
                  </a:lnTo>
                  <a:lnTo>
                    <a:pt x="284" y="774"/>
                  </a:lnTo>
                  <a:lnTo>
                    <a:pt x="280" y="794"/>
                  </a:lnTo>
                  <a:lnTo>
                    <a:pt x="278" y="817"/>
                  </a:lnTo>
                  <a:lnTo>
                    <a:pt x="276" y="840"/>
                  </a:lnTo>
                  <a:lnTo>
                    <a:pt x="293" y="840"/>
                  </a:lnTo>
                  <a:lnTo>
                    <a:pt x="293" y="846"/>
                  </a:lnTo>
                  <a:lnTo>
                    <a:pt x="293" y="852"/>
                  </a:lnTo>
                  <a:lnTo>
                    <a:pt x="294" y="858"/>
                  </a:lnTo>
                  <a:lnTo>
                    <a:pt x="295" y="865"/>
                  </a:lnTo>
                  <a:lnTo>
                    <a:pt x="297" y="876"/>
                  </a:lnTo>
                  <a:lnTo>
                    <a:pt x="302" y="888"/>
                  </a:lnTo>
                  <a:lnTo>
                    <a:pt x="306" y="899"/>
                  </a:lnTo>
                  <a:lnTo>
                    <a:pt x="312" y="908"/>
                  </a:lnTo>
                  <a:lnTo>
                    <a:pt x="298" y="909"/>
                  </a:lnTo>
                  <a:lnTo>
                    <a:pt x="283" y="912"/>
                  </a:lnTo>
                  <a:lnTo>
                    <a:pt x="268" y="913"/>
                  </a:lnTo>
                  <a:lnTo>
                    <a:pt x="253" y="915"/>
                  </a:lnTo>
                  <a:lnTo>
                    <a:pt x="237" y="916"/>
                  </a:lnTo>
                  <a:lnTo>
                    <a:pt x="222" y="918"/>
                  </a:lnTo>
                  <a:lnTo>
                    <a:pt x="207" y="918"/>
                  </a:lnTo>
                  <a:lnTo>
                    <a:pt x="192" y="919"/>
                  </a:lnTo>
                  <a:lnTo>
                    <a:pt x="178" y="919"/>
                  </a:lnTo>
                  <a:lnTo>
                    <a:pt x="166" y="919"/>
                  </a:lnTo>
                  <a:lnTo>
                    <a:pt x="154" y="918"/>
                  </a:lnTo>
                  <a:lnTo>
                    <a:pt x="145" y="916"/>
                  </a:lnTo>
                  <a:lnTo>
                    <a:pt x="136" y="915"/>
                  </a:lnTo>
                  <a:lnTo>
                    <a:pt x="130" y="913"/>
                  </a:lnTo>
                  <a:lnTo>
                    <a:pt x="125" y="909"/>
                  </a:lnTo>
                  <a:lnTo>
                    <a:pt x="123" y="906"/>
                  </a:lnTo>
                  <a:lnTo>
                    <a:pt x="127" y="895"/>
                  </a:lnTo>
                  <a:lnTo>
                    <a:pt x="140" y="881"/>
                  </a:lnTo>
                  <a:lnTo>
                    <a:pt x="160" y="868"/>
                  </a:lnTo>
                  <a:lnTo>
                    <a:pt x="184" y="855"/>
                  </a:lnTo>
                  <a:lnTo>
                    <a:pt x="208" y="845"/>
                  </a:lnTo>
                  <a:lnTo>
                    <a:pt x="229" y="836"/>
                  </a:lnTo>
                  <a:lnTo>
                    <a:pt x="244" y="830"/>
                  </a:lnTo>
                  <a:lnTo>
                    <a:pt x="250" y="828"/>
                  </a:lnTo>
                  <a:lnTo>
                    <a:pt x="290" y="753"/>
                  </a:lnTo>
                  <a:lnTo>
                    <a:pt x="287" y="754"/>
                  </a:lnTo>
                  <a:lnTo>
                    <a:pt x="279" y="756"/>
                  </a:lnTo>
                  <a:lnTo>
                    <a:pt x="265" y="761"/>
                  </a:lnTo>
                  <a:lnTo>
                    <a:pt x="248" y="766"/>
                  </a:lnTo>
                  <a:lnTo>
                    <a:pt x="227" y="774"/>
                  </a:lnTo>
                  <a:lnTo>
                    <a:pt x="204" y="782"/>
                  </a:lnTo>
                  <a:lnTo>
                    <a:pt x="180" y="791"/>
                  </a:lnTo>
                  <a:lnTo>
                    <a:pt x="154" y="802"/>
                  </a:lnTo>
                  <a:lnTo>
                    <a:pt x="129" y="815"/>
                  </a:lnTo>
                  <a:lnTo>
                    <a:pt x="105" y="828"/>
                  </a:lnTo>
                  <a:lnTo>
                    <a:pt x="83" y="842"/>
                  </a:lnTo>
                  <a:lnTo>
                    <a:pt x="62" y="857"/>
                  </a:lnTo>
                  <a:lnTo>
                    <a:pt x="46" y="873"/>
                  </a:lnTo>
                  <a:lnTo>
                    <a:pt x="33" y="889"/>
                  </a:lnTo>
                  <a:lnTo>
                    <a:pt x="25" y="906"/>
                  </a:lnTo>
                  <a:lnTo>
                    <a:pt x="23" y="924"/>
                  </a:lnTo>
                  <a:lnTo>
                    <a:pt x="27" y="949"/>
                  </a:lnTo>
                  <a:lnTo>
                    <a:pt x="39" y="970"/>
                  </a:lnTo>
                  <a:lnTo>
                    <a:pt x="55" y="990"/>
                  </a:lnTo>
                  <a:lnTo>
                    <a:pt x="76" y="1007"/>
                  </a:lnTo>
                  <a:lnTo>
                    <a:pt x="100" y="1022"/>
                  </a:lnTo>
                  <a:lnTo>
                    <a:pt x="127" y="1035"/>
                  </a:lnTo>
                  <a:lnTo>
                    <a:pt x="155" y="1046"/>
                  </a:lnTo>
                  <a:lnTo>
                    <a:pt x="185" y="1057"/>
                  </a:lnTo>
                  <a:lnTo>
                    <a:pt x="296" y="2125"/>
                  </a:lnTo>
                  <a:lnTo>
                    <a:pt x="364" y="2098"/>
                  </a:lnTo>
                  <a:lnTo>
                    <a:pt x="372" y="1609"/>
                  </a:lnTo>
                  <a:lnTo>
                    <a:pt x="387" y="2101"/>
                  </a:lnTo>
                  <a:lnTo>
                    <a:pt x="453" y="2136"/>
                  </a:lnTo>
                  <a:lnTo>
                    <a:pt x="545" y="1120"/>
                  </a:lnTo>
                  <a:lnTo>
                    <a:pt x="558" y="1125"/>
                  </a:lnTo>
                  <a:lnTo>
                    <a:pt x="570" y="1129"/>
                  </a:lnTo>
                  <a:lnTo>
                    <a:pt x="583" y="1135"/>
                  </a:lnTo>
                  <a:lnTo>
                    <a:pt x="596" y="1140"/>
                  </a:lnTo>
                  <a:lnTo>
                    <a:pt x="608" y="1145"/>
                  </a:lnTo>
                  <a:lnTo>
                    <a:pt x="620" y="1150"/>
                  </a:lnTo>
                  <a:lnTo>
                    <a:pt x="632" y="1156"/>
                  </a:lnTo>
                  <a:lnTo>
                    <a:pt x="642" y="1162"/>
                  </a:lnTo>
                  <a:lnTo>
                    <a:pt x="655" y="1168"/>
                  </a:lnTo>
                  <a:lnTo>
                    <a:pt x="668" y="1174"/>
                  </a:lnTo>
                  <a:lnTo>
                    <a:pt x="682" y="1181"/>
                  </a:lnTo>
                  <a:lnTo>
                    <a:pt x="697" y="1189"/>
                  </a:lnTo>
                  <a:lnTo>
                    <a:pt x="712" y="1196"/>
                  </a:lnTo>
                  <a:lnTo>
                    <a:pt x="728" y="1203"/>
                  </a:lnTo>
                  <a:lnTo>
                    <a:pt x="743" y="1211"/>
                  </a:lnTo>
                  <a:lnTo>
                    <a:pt x="758" y="1218"/>
                  </a:lnTo>
                  <a:lnTo>
                    <a:pt x="773" y="1225"/>
                  </a:lnTo>
                  <a:lnTo>
                    <a:pt x="788" y="1232"/>
                  </a:lnTo>
                  <a:lnTo>
                    <a:pt x="802" y="1239"/>
                  </a:lnTo>
                  <a:lnTo>
                    <a:pt x="816" y="1244"/>
                  </a:lnTo>
                  <a:lnTo>
                    <a:pt x="829" y="1251"/>
                  </a:lnTo>
                  <a:lnTo>
                    <a:pt x="840" y="1257"/>
                  </a:lnTo>
                  <a:lnTo>
                    <a:pt x="852" y="1262"/>
                  </a:lnTo>
                  <a:lnTo>
                    <a:pt x="861" y="1266"/>
                  </a:lnTo>
                  <a:lnTo>
                    <a:pt x="602" y="2161"/>
                  </a:lnTo>
                  <a:lnTo>
                    <a:pt x="623" y="2168"/>
                  </a:lnTo>
                  <a:lnTo>
                    <a:pt x="882" y="1276"/>
                  </a:lnTo>
                  <a:lnTo>
                    <a:pt x="884" y="1277"/>
                  </a:lnTo>
                  <a:lnTo>
                    <a:pt x="885" y="1278"/>
                  </a:lnTo>
                  <a:lnTo>
                    <a:pt x="886" y="1278"/>
                  </a:lnTo>
                  <a:lnTo>
                    <a:pt x="886" y="1278"/>
                  </a:lnTo>
                  <a:lnTo>
                    <a:pt x="892" y="1242"/>
                  </a:lnTo>
                  <a:lnTo>
                    <a:pt x="1082" y="586"/>
                  </a:lnTo>
                  <a:lnTo>
                    <a:pt x="1180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529138" y="3308350"/>
              <a:ext cx="66675" cy="53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7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2" y="3"/>
                </a:cxn>
                <a:cxn ang="0">
                  <a:pos x="80" y="4"/>
                </a:cxn>
                <a:cxn ang="0">
                  <a:pos x="76" y="6"/>
                </a:cxn>
                <a:cxn ang="0">
                  <a:pos x="72" y="9"/>
                </a:cxn>
                <a:cxn ang="0">
                  <a:pos x="66" y="11"/>
                </a:cxn>
                <a:cxn ang="0">
                  <a:pos x="58" y="12"/>
                </a:cxn>
                <a:cxn ang="0">
                  <a:pos x="50" y="13"/>
                </a:cxn>
                <a:cxn ang="0">
                  <a:pos x="41" y="13"/>
                </a:cxn>
                <a:cxn ang="0">
                  <a:pos x="32" y="12"/>
                </a:cxn>
                <a:cxn ang="0">
                  <a:pos x="23" y="11"/>
                </a:cxn>
                <a:cxn ang="0">
                  <a:pos x="17" y="9"/>
                </a:cxn>
                <a:cxn ang="0">
                  <a:pos x="10" y="7"/>
                </a:cxn>
                <a:cxn ang="0">
                  <a:pos x="5" y="5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85" h="70">
                  <a:moveTo>
                    <a:pt x="0" y="4"/>
                  </a:moveTo>
                  <a:lnTo>
                    <a:pt x="49" y="7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76" y="6"/>
                  </a:lnTo>
                  <a:lnTo>
                    <a:pt x="72" y="9"/>
                  </a:lnTo>
                  <a:lnTo>
                    <a:pt x="66" y="11"/>
                  </a:lnTo>
                  <a:lnTo>
                    <a:pt x="58" y="12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12"/>
                  </a:lnTo>
                  <a:lnTo>
                    <a:pt x="23" y="11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579938" y="3289300"/>
              <a:ext cx="106363" cy="857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108"/>
                </a:cxn>
                <a:cxn ang="0">
                  <a:pos x="133" y="20"/>
                </a:cxn>
                <a:cxn ang="0">
                  <a:pos x="58" y="0"/>
                </a:cxn>
              </a:cxnLst>
              <a:rect l="0" t="0" r="r" b="b"/>
              <a:pathLst>
                <a:path w="133" h="108">
                  <a:moveTo>
                    <a:pt x="58" y="0"/>
                  </a:moveTo>
                  <a:lnTo>
                    <a:pt x="0" y="108"/>
                  </a:lnTo>
                  <a:lnTo>
                    <a:pt x="133" y="2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568826" y="3308350"/>
              <a:ext cx="141288" cy="88900"/>
            </a:xfrm>
            <a:custGeom>
              <a:avLst/>
              <a:gdLst/>
              <a:ahLst/>
              <a:cxnLst>
                <a:cxn ang="0">
                  <a:pos x="178" y="5"/>
                </a:cxn>
                <a:cxn ang="0">
                  <a:pos x="160" y="0"/>
                </a:cxn>
                <a:cxn ang="0">
                  <a:pos x="7" y="101"/>
                </a:cxn>
                <a:cxn ang="0">
                  <a:pos x="0" y="113"/>
                </a:cxn>
                <a:cxn ang="0">
                  <a:pos x="178" y="5"/>
                </a:cxn>
              </a:cxnLst>
              <a:rect l="0" t="0" r="r" b="b"/>
              <a:pathLst>
                <a:path w="178" h="113">
                  <a:moveTo>
                    <a:pt x="178" y="5"/>
                  </a:moveTo>
                  <a:lnTo>
                    <a:pt x="160" y="0"/>
                  </a:lnTo>
                  <a:lnTo>
                    <a:pt x="7" y="101"/>
                  </a:lnTo>
                  <a:lnTo>
                    <a:pt x="0" y="113"/>
                  </a:lnTo>
                  <a:lnTo>
                    <a:pt x="17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56113" y="3303588"/>
              <a:ext cx="88900" cy="6350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3"/>
                </a:cxn>
                <a:cxn ang="0">
                  <a:pos x="112" y="79"/>
                </a:cxn>
                <a:cxn ang="0">
                  <a:pos x="51" y="0"/>
                </a:cxn>
              </a:cxnLst>
              <a:rect l="0" t="0" r="r" b="b"/>
              <a:pathLst>
                <a:path w="112" h="79">
                  <a:moveTo>
                    <a:pt x="51" y="0"/>
                  </a:moveTo>
                  <a:lnTo>
                    <a:pt x="0" y="3"/>
                  </a:lnTo>
                  <a:lnTo>
                    <a:pt x="112" y="7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306763"/>
              <a:ext cx="138113" cy="9048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98"/>
                </a:cxn>
                <a:cxn ang="0">
                  <a:pos x="18" y="0"/>
                </a:cxn>
                <a:cxn ang="0">
                  <a:pos x="0" y="3"/>
                </a:cxn>
                <a:cxn ang="0">
                  <a:pos x="174" y="114"/>
                </a:cxn>
              </a:cxnLst>
              <a:rect l="0" t="0" r="r" b="b"/>
              <a:pathLst>
                <a:path w="174" h="114">
                  <a:moveTo>
                    <a:pt x="174" y="114"/>
                  </a:moveTo>
                  <a:lnTo>
                    <a:pt x="162" y="98"/>
                  </a:lnTo>
                  <a:lnTo>
                    <a:pt x="18" y="0"/>
                  </a:lnTo>
                  <a:lnTo>
                    <a:pt x="0" y="3"/>
                  </a:lnTo>
                  <a:lnTo>
                    <a:pt x="174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556126" y="3411538"/>
              <a:ext cx="33338" cy="555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8"/>
                </a:cxn>
                <a:cxn ang="0">
                  <a:pos x="30" y="70"/>
                </a:cxn>
                <a:cxn ang="0">
                  <a:pos x="40" y="25"/>
                </a:cxn>
                <a:cxn ang="0">
                  <a:pos x="16" y="0"/>
                </a:cxn>
              </a:cxnLst>
              <a:rect l="0" t="0" r="r" b="b"/>
              <a:pathLst>
                <a:path w="40" h="70">
                  <a:moveTo>
                    <a:pt x="16" y="0"/>
                  </a:moveTo>
                  <a:lnTo>
                    <a:pt x="0" y="38"/>
                  </a:lnTo>
                  <a:lnTo>
                    <a:pt x="30" y="70"/>
                  </a:lnTo>
                  <a:lnTo>
                    <a:pt x="40" y="2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64051" y="3570288"/>
              <a:ext cx="207963" cy="36513"/>
            </a:xfrm>
            <a:custGeom>
              <a:avLst/>
              <a:gdLst/>
              <a:ahLst/>
              <a:cxnLst>
                <a:cxn ang="0">
                  <a:pos x="260" y="46"/>
                </a:cxn>
                <a:cxn ang="0">
                  <a:pos x="263" y="0"/>
                </a:cxn>
                <a:cxn ang="0">
                  <a:pos x="0" y="0"/>
                </a:cxn>
                <a:cxn ang="0">
                  <a:pos x="6" y="46"/>
                </a:cxn>
                <a:cxn ang="0">
                  <a:pos x="260" y="46"/>
                </a:cxn>
              </a:cxnLst>
              <a:rect l="0" t="0" r="r" b="b"/>
              <a:pathLst>
                <a:path w="263" h="46">
                  <a:moveTo>
                    <a:pt x="260" y="46"/>
                  </a:moveTo>
                  <a:lnTo>
                    <a:pt x="263" y="0"/>
                  </a:lnTo>
                  <a:lnTo>
                    <a:pt x="0" y="0"/>
                  </a:lnTo>
                  <a:lnTo>
                    <a:pt x="6" y="46"/>
                  </a:lnTo>
                  <a:lnTo>
                    <a:pt x="26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508501" y="3140075"/>
              <a:ext cx="28575" cy="63500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6" y="3"/>
                </a:cxn>
                <a:cxn ang="0">
                  <a:pos x="19" y="11"/>
                </a:cxn>
                <a:cxn ang="0">
                  <a:pos x="11" y="24"/>
                </a:cxn>
                <a:cxn ang="0">
                  <a:pos x="4" y="42"/>
                </a:cxn>
                <a:cxn ang="0">
                  <a:pos x="1" y="57"/>
                </a:cxn>
                <a:cxn ang="0">
                  <a:pos x="0" y="69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1" y="73"/>
                </a:cxn>
                <a:cxn ang="0">
                  <a:pos x="6" y="57"/>
                </a:cxn>
                <a:cxn ang="0">
                  <a:pos x="13" y="38"/>
                </a:cxn>
                <a:cxn ang="0">
                  <a:pos x="22" y="20"/>
                </a:cxn>
                <a:cxn ang="0">
                  <a:pos x="30" y="10"/>
                </a:cxn>
                <a:cxn ang="0">
                  <a:pos x="34" y="2"/>
                </a:cxn>
                <a:cxn ang="0">
                  <a:pos x="36" y="0"/>
                </a:cxn>
                <a:cxn ang="0">
                  <a:pos x="29" y="1"/>
                </a:cxn>
              </a:cxnLst>
              <a:rect l="0" t="0" r="r" b="b"/>
              <a:pathLst>
                <a:path w="36" h="80">
                  <a:moveTo>
                    <a:pt x="29" y="1"/>
                  </a:moveTo>
                  <a:lnTo>
                    <a:pt x="26" y="3"/>
                  </a:lnTo>
                  <a:lnTo>
                    <a:pt x="19" y="11"/>
                  </a:lnTo>
                  <a:lnTo>
                    <a:pt x="11" y="24"/>
                  </a:lnTo>
                  <a:lnTo>
                    <a:pt x="4" y="42"/>
                  </a:lnTo>
                  <a:lnTo>
                    <a:pt x="1" y="57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73"/>
                  </a:lnTo>
                  <a:lnTo>
                    <a:pt x="6" y="57"/>
                  </a:lnTo>
                  <a:lnTo>
                    <a:pt x="13" y="38"/>
                  </a:lnTo>
                  <a:lnTo>
                    <a:pt x="22" y="20"/>
                  </a:lnTo>
                  <a:lnTo>
                    <a:pt x="30" y="10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858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Question #2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82528E-6 C -0.00747 0.0305 -0.00573 0.07534 -0.00695 0.10515 C -0.00556 0.1412 -0.00886 0.18211 0.00712 0.21354 C 0.01008 0.22602 0.01234 0.24243 0.02327 0.24751 C 0.02779 0.24959 0.03265 0.24959 0.03733 0.25075 C 0.05053 0.26207 0.06614 0.26091 0.08143 0.26299 C 0.11824 0.2801 0.14966 0.25953 0.18386 0.25075 C 0.18612 0.24751 0.18803 0.24381 0.19081 0.24127 C 0.19289 0.23942 0.19584 0.24035 0.19775 0.23827 C 0.20001 0.23595 0.20053 0.23156 0.20244 0.22902 C 0.20435 0.22648 0.2073 0.22509 0.20938 0.22278 C 0.21598 0.21539 0.2165 0.21331 0.22102 0.20429 C 0.22466 0.18858 0.22622 0.18673 0.22102 0.16408 C 0.21997 0.15992 0.21615 0.15807 0.21407 0.15461 C 0.21234 0.15183 0.21095 0.14837 0.20938 0.14536 C 0.20522 0.12826 0.19897 0.12941 0.18612 0.12364 C 0.18386 0.12271 0.17918 0.12063 0.17918 0.12063 C 0.1764 0.12086 0.13768 0.12918 0.1257 0.12364 C 0.10904 0.12826 0.09376 0.12294 0.07674 0.12063 C 0.05192 0.10954 0.07154 0.12133 0.0559 0.10515 C 0.0514 0.10053 0.04184 0.09267 0.04184 0.09267 C 0.03265 0.07395 0.0356 0.06239 0.02102 0.04945 C 0.01355 0.03466 0.0172 0.04367 0.01164 0.02149 C 0.01077 0.01779 0.00087 0.00138 -3.88889E-6 -7.82528E-6 Z " pathEditMode="relative" ptsTypes="ffffffffffffffffffffffff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2727 C -0.05955 -0.0208 -0.07066 -0.01017 -0.08525 -0.00555 C -0.0941 0.00254 -0.10295 0.00301 -0.1132 0.00693 C -0.12136 0.00994 -0.1283 0.01572 -0.13646 0.01918 C -0.1566 0.03744 -0.18108 0.04045 -0.20382 0.05015 C -0.21389 0.04923 -0.22396 0.049 -0.23403 0.04715 C -0.24028 0.04599 -0.25261 0.04091 -0.25261 0.04114 C -0.26424 0.03074 -0.27431 0.01595 -0.2875 0.00994 C -0.29184 0.00416 -0.29723 0.00023 -0.30157 -0.00555 C -0.30348 -0.00809 -0.304 -0.01248 -0.30608 -0.01479 C -0.30799 -0.01687 -0.31077 -0.01664 -0.3132 -0.01779 C -0.31789 -0.01987 -0.32709 -0.02403 -0.32709 -0.0238 C -0.34566 -0.02311 -0.36424 -0.02357 -0.38282 -0.02103 C -0.38768 -0.02034 -0.39219 -0.01687 -0.39688 -0.01479 C -0.39914 -0.01387 -0.40382 -0.01179 -0.40382 -0.01155 C -0.40539 -0.00855 -0.40643 -0.00508 -0.40851 -0.00231 C -0.41042 0.00023 -0.41372 0.00093 -0.41545 0.0037 C -0.4191 0.00925 -0.42483 0.02242 -0.42483 0.02265 C -0.43334 0.05755 -0.42848 0.03374 -0.42483 0.11532 C -0.42466 0.11833 -0.42275 0.13982 -0.42014 0.14629 C -0.41736 0.15276 -0.41077 0.16478 -0.41077 0.16501 C -0.40851 0.21331 -0.40157 0.26208 -0.40157 0.31038 " pathEditMode="relative" rAng="0" ptsTypes="fffffffffffffffffffffA">
                                      <p:cBhvr>
                                        <p:cTn id="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10538 C 0.0375 0.08574 0.03767 0.06609 0.03906 0.04668 C 0.04166 0.00878 0.07916 -0.00717 0.09965 -0.0245 C 0.10121 -0.02774 0.10139 -0.03351 0.10416 -0.03398 C 0.11267 -0.03582 0.12118 -0.03074 0.12986 -0.03074 C 0.13229 -0.03074 0.13455 -0.03282 0.1368 -0.03398 C 0.15035 -0.02196 0.15382 -0.02404 0.16927 -0.03074 C 0.16701 -0.05477 0.16059 -0.07696 0.1717 -0.09892 C 0.17604 -0.11694 0.17239 -0.10469 0.18559 -0.12988 C 0.18715 -0.13289 0.19028 -0.13913 0.19028 -0.1389 C 0.19184 -0.1456 0.19375 -0.16802 0.19965 -0.1701 C 0.20937 -0.17356 0.21979 -0.17218 0.22986 -0.1731 C 0.23212 -0.17518 0.23489 -0.17657 0.2368 -0.17934 C 0.24045 -0.18489 0.24618 -0.19806 0.24618 -0.19783 C 0.24305 -0.22163 0.24375 -0.21031 0.24375 -0.23203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" action="ppaction://noaction">
                  <a:snd r:embed="rId2" name="suction.wav"/>
                </a:hlinkClick>
                <a:hlinkMouseOver r:id="" action="ppaction://noaction">
                  <a:snd r:embed="rId2" name="suction.wav"/>
                </a:hlinkMouseOver>
              </a:rPr>
              <a:t>Incorrect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have chosen is Public space. Sure, the lady is far away from the doctor, but this area of space is not quite that far out.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Action Button: Return 5">
            <a:hlinkClick r:id="" action="ppaction://hlinkshowjump?jump=lastslideviewed" highlightClick="1">
              <a:snd r:embed="rId3" name="click.wav"/>
            </a:hlinkClick>
          </p:cNvPr>
          <p:cNvSpPr/>
          <p:nvPr/>
        </p:nvSpPr>
        <p:spPr>
          <a:xfrm>
            <a:off x="7620000" y="5562600"/>
            <a:ext cx="1066800" cy="990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ceyoung\Local Settings\Temporary Internet Files\Content.IE5\XO5TTMIF\MC900438307[1].wmf">
            <a:hlinkClick r:id="" action="ppaction://hlinkshowjump?jump=lastslideviewed">
              <a:snd r:embed="rId2" name="suctio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276600"/>
            <a:ext cx="3400425" cy="3059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Incorrect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have chosen is Intimate space. Think about intimacy. How close do you want some one to be to you for intimacy?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C:\Documents and Settings\ceyoung\Local Settings\Temporary Internet Files\Content.IE5\NK59LGVB\MC900438297[1].wmf">
            <a:hlinkClick r:id="" action="ppaction://hlinkshowjump?jump=lastslideviewed">
              <a:snd r:embed="rId2" name="suctio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951555" cy="2979738"/>
          </a:xfrm>
          <a:prstGeom prst="rect">
            <a:avLst/>
          </a:prstGeom>
          <a:noFill/>
        </p:spPr>
      </p:pic>
      <p:sp>
        <p:nvSpPr>
          <p:cNvPr id="5" name="Action Button: Return 4">
            <a:hlinkClick r:id="" action="ppaction://hlinkshowjump?jump=lastslideviewed" highlightClick="1">
              <a:snd r:embed="rId2" name="suction.wav"/>
            </a:hlinkClick>
          </p:cNvPr>
          <p:cNvSpPr/>
          <p:nvPr/>
        </p:nvSpPr>
        <p:spPr>
          <a:xfrm>
            <a:off x="8001000" y="5791200"/>
            <a:ext cx="8382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Incorrect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have chosen is personal space. Think about your own personal space. How close around you is your “personal bubble”?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6146" name="Picture 2" descr="C:\Documents and Settings\ceyoung\Local Settings\Temporary Internet Files\Content.IE5\XO5TTMIF\MC900438307[1].wmf">
            <a:hlinkClick r:id="" action="ppaction://hlinkshowjump?jump=lastslideviewed">
              <a:snd r:embed="rId2" name="suctio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3400425" cy="3059508"/>
          </a:xfrm>
          <a:prstGeom prst="rect">
            <a:avLst/>
          </a:prstGeom>
          <a:noFill/>
        </p:spPr>
      </p:pic>
      <p:sp>
        <p:nvSpPr>
          <p:cNvPr id="5" name="Action Button: Return 4">
            <a:hlinkClick r:id="" action="ppaction://hlinkshowjump?jump=lastslideviewed" highlightClick="1">
              <a:snd r:embed="rId2" name="suction.wav"/>
            </a:hlinkClick>
          </p:cNvPr>
          <p:cNvSpPr/>
          <p:nvPr/>
        </p:nvSpPr>
        <p:spPr>
          <a:xfrm>
            <a:off x="7848600" y="5715000"/>
            <a:ext cx="762000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273</Words>
  <Application>Microsoft Office PowerPoint</Application>
  <PresentationFormat>On-screen Show (4:3)</PresentationFormat>
  <Paragraphs>52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Instructions</vt:lpstr>
      <vt:lpstr>Remember our lesson on Nonverbal communication?...</vt:lpstr>
      <vt:lpstr>Now, It is time to test your skills…</vt:lpstr>
      <vt:lpstr>PowerPoint Presentation</vt:lpstr>
      <vt:lpstr>PowerPoint Presentation</vt:lpstr>
      <vt:lpstr>This young lady is in the soldier’s _______ space.  A. Personal  B. Intimate</vt:lpstr>
      <vt:lpstr>Incorrect</vt:lpstr>
      <vt:lpstr>Incorrect</vt:lpstr>
      <vt:lpstr>Incorrect…</vt:lpstr>
      <vt:lpstr>Excellent!</vt:lpstr>
      <vt:lpstr>Incorrect</vt:lpstr>
      <vt:lpstr>Excellent!</vt:lpstr>
      <vt:lpstr>Congratulations!</vt:lpstr>
      <vt:lpstr>Applications </vt:lpstr>
    </vt:vector>
  </TitlesOfParts>
  <Company>Northeast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ceyoung</dc:creator>
  <cp:lastModifiedBy>user</cp:lastModifiedBy>
  <cp:revision>39</cp:revision>
  <dcterms:created xsi:type="dcterms:W3CDTF">2010-11-16T22:07:11Z</dcterms:created>
  <dcterms:modified xsi:type="dcterms:W3CDTF">2012-04-09T19:10:50Z</dcterms:modified>
</cp:coreProperties>
</file>